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6" r:id="rId1"/>
  </p:sldMasterIdLst>
  <p:notesMasterIdLst>
    <p:notesMasterId r:id="rId11"/>
  </p:notesMasterIdLst>
  <p:sldIdLst>
    <p:sldId id="256" r:id="rId2"/>
    <p:sldId id="257" r:id="rId3"/>
    <p:sldId id="309" r:id="rId4"/>
    <p:sldId id="260" r:id="rId5"/>
    <p:sldId id="312" r:id="rId6"/>
    <p:sldId id="313" r:id="rId7"/>
    <p:sldId id="314" r:id="rId8"/>
    <p:sldId id="315" r:id="rId9"/>
    <p:sldId id="317" r:id="rId10"/>
  </p:sldIdLst>
  <p:sldSz cx="9144000" cy="5143500" type="screen16x9"/>
  <p:notesSz cx="6858000" cy="9144000"/>
  <p:embeddedFontLst>
    <p:embeddedFont>
      <p:font typeface="Viga" panose="020B0604020202020204" charset="0"/>
      <p:regular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FE71755-C407-421C-9119-58486516437A}">
  <a:tblStyle styleId="{6FE71755-C407-421C-9119-58486516437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73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0" name="Google Shape;71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g8986f68b1a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6" name="Google Shape;756;g8986f68b1a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g8986f68b1a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6" name="Google Shape;756;g8986f68b1a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16283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g7538b6e3b0_0_9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2" name="Google Shape;802;g7538b6e3b0_0_9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g7538b6e3b0_0_9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2" name="Google Shape;802;g7538b6e3b0_0_9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9807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g7538b6e3b0_0_8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3" name="Google Shape;763;g7538b6e3b0_0_8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974450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g7538b6e3b0_0_8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3" name="Google Shape;763;g7538b6e3b0_0_8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8498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g7538b6e3b0_0_8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3" name="Google Shape;763;g7538b6e3b0_0_8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0133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g7538b6e3b0_0_8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3" name="Google Shape;763;g7538b6e3b0_0_8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324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617200" y="2670948"/>
            <a:ext cx="3909600" cy="131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500"/>
              <a:buFont typeface="Viga"/>
              <a:buNone/>
              <a:defRPr sz="4500">
                <a:solidFill>
                  <a:schemeClr val="accent4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100"/>
              <a:buNone/>
              <a:defRPr sz="6100">
                <a:solidFill>
                  <a:schemeClr val="accent4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100"/>
              <a:buNone/>
              <a:defRPr sz="6100">
                <a:solidFill>
                  <a:schemeClr val="accent4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100"/>
              <a:buNone/>
              <a:defRPr sz="6100">
                <a:solidFill>
                  <a:schemeClr val="accent4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100"/>
              <a:buNone/>
              <a:defRPr sz="6100">
                <a:solidFill>
                  <a:schemeClr val="accent4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100"/>
              <a:buNone/>
              <a:defRPr sz="6100">
                <a:solidFill>
                  <a:schemeClr val="accent4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100"/>
              <a:buNone/>
              <a:defRPr sz="6100">
                <a:solidFill>
                  <a:schemeClr val="accent4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100"/>
              <a:buNone/>
              <a:defRPr sz="6100">
                <a:solidFill>
                  <a:schemeClr val="accent4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6100"/>
              <a:buNone/>
              <a:defRPr sz="61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617200" y="3984748"/>
            <a:ext cx="3909600" cy="48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7465898" y="4589257"/>
            <a:ext cx="1106025" cy="555289"/>
          </a:xfrm>
          <a:custGeom>
            <a:avLst/>
            <a:gdLst/>
            <a:ahLst/>
            <a:cxnLst/>
            <a:rect l="l" t="t" r="r" b="b"/>
            <a:pathLst>
              <a:path w="32068" h="16100" extrusionOk="0">
                <a:moveTo>
                  <a:pt x="16006" y="1"/>
                </a:moveTo>
                <a:cubicBezTo>
                  <a:pt x="11766" y="1"/>
                  <a:pt x="7772" y="1642"/>
                  <a:pt x="4753" y="4626"/>
                </a:cubicBezTo>
                <a:cubicBezTo>
                  <a:pt x="1712" y="7633"/>
                  <a:pt x="24" y="11643"/>
                  <a:pt x="1" y="15919"/>
                </a:cubicBezTo>
                <a:lnTo>
                  <a:pt x="597" y="15923"/>
                </a:lnTo>
                <a:cubicBezTo>
                  <a:pt x="620" y="11806"/>
                  <a:pt x="2245" y="7945"/>
                  <a:pt x="5172" y="5050"/>
                </a:cubicBezTo>
                <a:cubicBezTo>
                  <a:pt x="8079" y="2176"/>
                  <a:pt x="11923" y="598"/>
                  <a:pt x="16006" y="598"/>
                </a:cubicBezTo>
                <a:lnTo>
                  <a:pt x="16096" y="598"/>
                </a:lnTo>
                <a:cubicBezTo>
                  <a:pt x="24594" y="645"/>
                  <a:pt x="31468" y="7597"/>
                  <a:pt x="31421" y="16096"/>
                </a:cubicBezTo>
                <a:lnTo>
                  <a:pt x="32018" y="16099"/>
                </a:lnTo>
                <a:cubicBezTo>
                  <a:pt x="32067" y="7274"/>
                  <a:pt x="24926" y="50"/>
                  <a:pt x="16099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7614620" y="4737944"/>
            <a:ext cx="808066" cy="405706"/>
          </a:xfrm>
          <a:custGeom>
            <a:avLst/>
            <a:gdLst/>
            <a:ahLst/>
            <a:cxnLst/>
            <a:rect l="l" t="t" r="r" b="b"/>
            <a:pathLst>
              <a:path w="23429" h="11763" extrusionOk="0">
                <a:moveTo>
                  <a:pt x="11695" y="0"/>
                </a:moveTo>
                <a:cubicBezTo>
                  <a:pt x="5266" y="0"/>
                  <a:pt x="37" y="5194"/>
                  <a:pt x="1" y="11630"/>
                </a:cubicBezTo>
                <a:lnTo>
                  <a:pt x="23392" y="11762"/>
                </a:lnTo>
                <a:cubicBezTo>
                  <a:pt x="23429" y="5303"/>
                  <a:pt x="18222" y="37"/>
                  <a:pt x="11762" y="1"/>
                </a:cubicBezTo>
                <a:cubicBezTo>
                  <a:pt x="11740" y="0"/>
                  <a:pt x="11718" y="0"/>
                  <a:pt x="11695" y="0"/>
                </a:cubicBezTo>
                <a:close/>
              </a:path>
            </a:pathLst>
          </a:custGeom>
          <a:solidFill>
            <a:srgbClr val="8BD2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190007" y="410538"/>
            <a:ext cx="885220" cy="231773"/>
          </a:xfrm>
          <a:custGeom>
            <a:avLst/>
            <a:gdLst/>
            <a:ahLst/>
            <a:cxnLst/>
            <a:rect l="l" t="t" r="r" b="b"/>
            <a:pathLst>
              <a:path w="25666" h="6720" extrusionOk="0">
                <a:moveTo>
                  <a:pt x="8704" y="1"/>
                </a:moveTo>
                <a:lnTo>
                  <a:pt x="4580" y="4874"/>
                </a:lnTo>
                <a:lnTo>
                  <a:pt x="911" y="538"/>
                </a:lnTo>
                <a:lnTo>
                  <a:pt x="0" y="1309"/>
                </a:lnTo>
                <a:lnTo>
                  <a:pt x="4580" y="6720"/>
                </a:lnTo>
                <a:lnTo>
                  <a:pt x="8705" y="1846"/>
                </a:lnTo>
                <a:lnTo>
                  <a:pt x="12831" y="6720"/>
                </a:lnTo>
                <a:lnTo>
                  <a:pt x="16955" y="1846"/>
                </a:lnTo>
                <a:lnTo>
                  <a:pt x="21083" y="6720"/>
                </a:lnTo>
                <a:lnTo>
                  <a:pt x="25665" y="1309"/>
                </a:lnTo>
                <a:lnTo>
                  <a:pt x="24756" y="538"/>
                </a:lnTo>
                <a:lnTo>
                  <a:pt x="21083" y="4874"/>
                </a:lnTo>
                <a:lnTo>
                  <a:pt x="16955" y="1"/>
                </a:lnTo>
                <a:lnTo>
                  <a:pt x="12830" y="4874"/>
                </a:lnTo>
                <a:lnTo>
                  <a:pt x="8704" y="1"/>
                </a:ln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190007" y="184247"/>
            <a:ext cx="885220" cy="231773"/>
          </a:xfrm>
          <a:custGeom>
            <a:avLst/>
            <a:gdLst/>
            <a:ahLst/>
            <a:cxnLst/>
            <a:rect l="l" t="t" r="r" b="b"/>
            <a:pathLst>
              <a:path w="25666" h="6720" extrusionOk="0">
                <a:moveTo>
                  <a:pt x="8704" y="0"/>
                </a:moveTo>
                <a:lnTo>
                  <a:pt x="4580" y="4873"/>
                </a:lnTo>
                <a:lnTo>
                  <a:pt x="911" y="537"/>
                </a:lnTo>
                <a:lnTo>
                  <a:pt x="0" y="1309"/>
                </a:lnTo>
                <a:lnTo>
                  <a:pt x="4580" y="6719"/>
                </a:lnTo>
                <a:lnTo>
                  <a:pt x="8705" y="1847"/>
                </a:lnTo>
                <a:lnTo>
                  <a:pt x="12831" y="6719"/>
                </a:lnTo>
                <a:lnTo>
                  <a:pt x="16955" y="1847"/>
                </a:lnTo>
                <a:lnTo>
                  <a:pt x="21083" y="6719"/>
                </a:lnTo>
                <a:lnTo>
                  <a:pt x="25665" y="1309"/>
                </a:lnTo>
                <a:lnTo>
                  <a:pt x="24756" y="537"/>
                </a:lnTo>
                <a:lnTo>
                  <a:pt x="21083" y="4873"/>
                </a:lnTo>
                <a:lnTo>
                  <a:pt x="16955" y="0"/>
                </a:lnTo>
                <a:lnTo>
                  <a:pt x="12830" y="4873"/>
                </a:lnTo>
                <a:lnTo>
                  <a:pt x="8704" y="0"/>
                </a:ln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8535309" y="1618525"/>
            <a:ext cx="953304" cy="1906435"/>
          </a:xfrm>
          <a:custGeom>
            <a:avLst/>
            <a:gdLst/>
            <a:ahLst/>
            <a:cxnLst/>
            <a:rect l="l" t="t" r="r" b="b"/>
            <a:pathLst>
              <a:path w="27640" h="55275" extrusionOk="0">
                <a:moveTo>
                  <a:pt x="27639" y="0"/>
                </a:moveTo>
                <a:cubicBezTo>
                  <a:pt x="12375" y="0"/>
                  <a:pt x="1" y="12375"/>
                  <a:pt x="1" y="27637"/>
                </a:cubicBezTo>
                <a:cubicBezTo>
                  <a:pt x="1" y="42900"/>
                  <a:pt x="12374" y="55275"/>
                  <a:pt x="27639" y="55275"/>
                </a:cubicBezTo>
                <a:lnTo>
                  <a:pt x="27639" y="0"/>
                </a:lnTo>
                <a:close/>
              </a:path>
            </a:pathLst>
          </a:custGeom>
          <a:solidFill>
            <a:srgbClr val="FFE0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8420594" y="1503741"/>
            <a:ext cx="1068017" cy="1068017"/>
          </a:xfrm>
          <a:custGeom>
            <a:avLst/>
            <a:gdLst/>
            <a:ahLst/>
            <a:cxnLst/>
            <a:rect l="l" t="t" r="r" b="b"/>
            <a:pathLst>
              <a:path w="30966" h="30966" extrusionOk="0">
                <a:moveTo>
                  <a:pt x="30965" y="0"/>
                </a:moveTo>
                <a:cubicBezTo>
                  <a:pt x="13890" y="0"/>
                  <a:pt x="0" y="13892"/>
                  <a:pt x="0" y="30965"/>
                </a:cubicBezTo>
                <a:lnTo>
                  <a:pt x="299" y="30965"/>
                </a:lnTo>
                <a:cubicBezTo>
                  <a:pt x="299" y="14056"/>
                  <a:pt x="14056" y="298"/>
                  <a:pt x="30965" y="298"/>
                </a:cubicBezTo>
                <a:lnTo>
                  <a:pt x="30965" y="0"/>
                </a:ln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8405142" y="2571733"/>
            <a:ext cx="1083469" cy="1083400"/>
          </a:xfrm>
          <a:custGeom>
            <a:avLst/>
            <a:gdLst/>
            <a:ahLst/>
            <a:cxnLst/>
            <a:rect l="l" t="t" r="r" b="b"/>
            <a:pathLst>
              <a:path w="31414" h="31412" extrusionOk="0">
                <a:moveTo>
                  <a:pt x="1" y="0"/>
                </a:moveTo>
                <a:cubicBezTo>
                  <a:pt x="1" y="17320"/>
                  <a:pt x="14092" y="31412"/>
                  <a:pt x="31413" y="31412"/>
                </a:cubicBezTo>
                <a:lnTo>
                  <a:pt x="31413" y="30218"/>
                </a:lnTo>
                <a:cubicBezTo>
                  <a:pt x="14751" y="30218"/>
                  <a:pt x="1195" y="16662"/>
                  <a:pt x="1195" y="0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8420594" y="1503741"/>
            <a:ext cx="1068017" cy="1068017"/>
          </a:xfrm>
          <a:custGeom>
            <a:avLst/>
            <a:gdLst/>
            <a:ahLst/>
            <a:cxnLst/>
            <a:rect l="l" t="t" r="r" b="b"/>
            <a:pathLst>
              <a:path w="30966" h="30966" extrusionOk="0">
                <a:moveTo>
                  <a:pt x="30965" y="0"/>
                </a:moveTo>
                <a:cubicBezTo>
                  <a:pt x="13890" y="0"/>
                  <a:pt x="0" y="13892"/>
                  <a:pt x="0" y="30965"/>
                </a:cubicBezTo>
                <a:lnTo>
                  <a:pt x="299" y="30965"/>
                </a:lnTo>
                <a:cubicBezTo>
                  <a:pt x="299" y="14056"/>
                  <a:pt x="14056" y="298"/>
                  <a:pt x="30965" y="298"/>
                </a:cubicBezTo>
                <a:lnTo>
                  <a:pt x="30965" y="0"/>
                </a:ln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8405142" y="2571733"/>
            <a:ext cx="1083469" cy="1083400"/>
          </a:xfrm>
          <a:custGeom>
            <a:avLst/>
            <a:gdLst/>
            <a:ahLst/>
            <a:cxnLst/>
            <a:rect l="l" t="t" r="r" b="b"/>
            <a:pathLst>
              <a:path w="31414" h="31412" extrusionOk="0">
                <a:moveTo>
                  <a:pt x="1" y="0"/>
                </a:moveTo>
                <a:cubicBezTo>
                  <a:pt x="1" y="17320"/>
                  <a:pt x="14092" y="31412"/>
                  <a:pt x="31413" y="31412"/>
                </a:cubicBezTo>
                <a:lnTo>
                  <a:pt x="31413" y="30218"/>
                </a:lnTo>
                <a:cubicBezTo>
                  <a:pt x="14751" y="30218"/>
                  <a:pt x="1195" y="16662"/>
                  <a:pt x="1195" y="0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8322469" y="1405617"/>
            <a:ext cx="1166141" cy="1166141"/>
          </a:xfrm>
          <a:custGeom>
            <a:avLst/>
            <a:gdLst/>
            <a:ahLst/>
            <a:cxnLst/>
            <a:rect l="l" t="t" r="r" b="b"/>
            <a:pathLst>
              <a:path w="33811" h="33811" extrusionOk="0">
                <a:moveTo>
                  <a:pt x="33810" y="0"/>
                </a:moveTo>
                <a:cubicBezTo>
                  <a:pt x="15166" y="0"/>
                  <a:pt x="0" y="15167"/>
                  <a:pt x="0" y="33810"/>
                </a:cubicBezTo>
                <a:lnTo>
                  <a:pt x="298" y="33810"/>
                </a:lnTo>
                <a:cubicBezTo>
                  <a:pt x="298" y="15331"/>
                  <a:pt x="15331" y="298"/>
                  <a:pt x="33810" y="298"/>
                </a:cubicBezTo>
                <a:lnTo>
                  <a:pt x="33810" y="0"/>
                </a:ln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8306983" y="2571733"/>
            <a:ext cx="1181627" cy="1181593"/>
          </a:xfrm>
          <a:custGeom>
            <a:avLst/>
            <a:gdLst/>
            <a:ahLst/>
            <a:cxnLst/>
            <a:rect l="l" t="t" r="r" b="b"/>
            <a:pathLst>
              <a:path w="34260" h="34259" extrusionOk="0">
                <a:moveTo>
                  <a:pt x="1" y="0"/>
                </a:moveTo>
                <a:cubicBezTo>
                  <a:pt x="1" y="18890"/>
                  <a:pt x="15369" y="34258"/>
                  <a:pt x="34259" y="34258"/>
                </a:cubicBezTo>
                <a:lnTo>
                  <a:pt x="34259" y="33064"/>
                </a:lnTo>
                <a:cubicBezTo>
                  <a:pt x="16027" y="33064"/>
                  <a:pt x="1194" y="18232"/>
                  <a:pt x="1194" y="0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8322469" y="1405617"/>
            <a:ext cx="1166141" cy="1166141"/>
          </a:xfrm>
          <a:custGeom>
            <a:avLst/>
            <a:gdLst/>
            <a:ahLst/>
            <a:cxnLst/>
            <a:rect l="l" t="t" r="r" b="b"/>
            <a:pathLst>
              <a:path w="33811" h="33811" extrusionOk="0">
                <a:moveTo>
                  <a:pt x="33810" y="0"/>
                </a:moveTo>
                <a:cubicBezTo>
                  <a:pt x="15166" y="0"/>
                  <a:pt x="0" y="15167"/>
                  <a:pt x="0" y="33810"/>
                </a:cubicBezTo>
                <a:lnTo>
                  <a:pt x="298" y="33810"/>
                </a:lnTo>
                <a:cubicBezTo>
                  <a:pt x="298" y="15331"/>
                  <a:pt x="15331" y="298"/>
                  <a:pt x="33810" y="298"/>
                </a:cubicBezTo>
                <a:lnTo>
                  <a:pt x="33810" y="0"/>
                </a:ln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8306983" y="2571733"/>
            <a:ext cx="1181627" cy="1181593"/>
          </a:xfrm>
          <a:custGeom>
            <a:avLst/>
            <a:gdLst/>
            <a:ahLst/>
            <a:cxnLst/>
            <a:rect l="l" t="t" r="r" b="b"/>
            <a:pathLst>
              <a:path w="34260" h="34259" extrusionOk="0">
                <a:moveTo>
                  <a:pt x="1" y="0"/>
                </a:moveTo>
                <a:cubicBezTo>
                  <a:pt x="1" y="18890"/>
                  <a:pt x="15369" y="34258"/>
                  <a:pt x="34259" y="34258"/>
                </a:cubicBezTo>
                <a:lnTo>
                  <a:pt x="34259" y="33064"/>
                </a:lnTo>
                <a:cubicBezTo>
                  <a:pt x="16027" y="33064"/>
                  <a:pt x="1194" y="18232"/>
                  <a:pt x="1194" y="0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8224655" y="1307837"/>
            <a:ext cx="1263955" cy="1263921"/>
          </a:xfrm>
          <a:custGeom>
            <a:avLst/>
            <a:gdLst/>
            <a:ahLst/>
            <a:cxnLst/>
            <a:rect l="l" t="t" r="r" b="b"/>
            <a:pathLst>
              <a:path w="36647" h="36646" extrusionOk="0">
                <a:moveTo>
                  <a:pt x="36646" y="0"/>
                </a:moveTo>
                <a:cubicBezTo>
                  <a:pt x="16439" y="0"/>
                  <a:pt x="1" y="16439"/>
                  <a:pt x="1" y="36645"/>
                </a:cubicBezTo>
                <a:lnTo>
                  <a:pt x="300" y="36645"/>
                </a:lnTo>
                <a:cubicBezTo>
                  <a:pt x="300" y="16604"/>
                  <a:pt x="16605" y="299"/>
                  <a:pt x="36646" y="299"/>
                </a:cubicBezTo>
                <a:lnTo>
                  <a:pt x="36646" y="0"/>
                </a:ln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8209238" y="2571733"/>
            <a:ext cx="1279372" cy="1279338"/>
          </a:xfrm>
          <a:custGeom>
            <a:avLst/>
            <a:gdLst/>
            <a:ahLst/>
            <a:cxnLst/>
            <a:rect l="l" t="t" r="r" b="b"/>
            <a:pathLst>
              <a:path w="37094" h="37093" extrusionOk="0">
                <a:moveTo>
                  <a:pt x="1" y="0"/>
                </a:moveTo>
                <a:cubicBezTo>
                  <a:pt x="1" y="20452"/>
                  <a:pt x="16641" y="37092"/>
                  <a:pt x="37093" y="37092"/>
                </a:cubicBezTo>
                <a:lnTo>
                  <a:pt x="37093" y="35898"/>
                </a:lnTo>
                <a:cubicBezTo>
                  <a:pt x="17298" y="35898"/>
                  <a:pt x="1194" y="19794"/>
                  <a:pt x="1194" y="0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2"/>
          <p:cNvSpPr/>
          <p:nvPr/>
        </p:nvSpPr>
        <p:spPr>
          <a:xfrm>
            <a:off x="8118701" y="1201883"/>
            <a:ext cx="1369908" cy="1369874"/>
          </a:xfrm>
          <a:custGeom>
            <a:avLst/>
            <a:gdLst/>
            <a:ahLst/>
            <a:cxnLst/>
            <a:rect l="l" t="t" r="r" b="b"/>
            <a:pathLst>
              <a:path w="39719" h="39718" extrusionOk="0">
                <a:moveTo>
                  <a:pt x="39718" y="0"/>
                </a:moveTo>
                <a:cubicBezTo>
                  <a:pt x="17818" y="0"/>
                  <a:pt x="0" y="17817"/>
                  <a:pt x="0" y="39717"/>
                </a:cubicBezTo>
                <a:lnTo>
                  <a:pt x="299" y="39717"/>
                </a:lnTo>
                <a:cubicBezTo>
                  <a:pt x="299" y="17982"/>
                  <a:pt x="17982" y="298"/>
                  <a:pt x="39718" y="298"/>
                </a:cubicBezTo>
                <a:lnTo>
                  <a:pt x="39718" y="0"/>
                </a:ln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2"/>
          <p:cNvSpPr/>
          <p:nvPr/>
        </p:nvSpPr>
        <p:spPr>
          <a:xfrm>
            <a:off x="8103249" y="2571733"/>
            <a:ext cx="1385360" cy="1385325"/>
          </a:xfrm>
          <a:custGeom>
            <a:avLst/>
            <a:gdLst/>
            <a:ahLst/>
            <a:cxnLst/>
            <a:rect l="l" t="t" r="r" b="b"/>
            <a:pathLst>
              <a:path w="40167" h="40166" extrusionOk="0">
                <a:moveTo>
                  <a:pt x="1" y="0"/>
                </a:moveTo>
                <a:cubicBezTo>
                  <a:pt x="1" y="22146"/>
                  <a:pt x="18019" y="40165"/>
                  <a:pt x="40166" y="40165"/>
                </a:cubicBezTo>
                <a:lnTo>
                  <a:pt x="40166" y="38971"/>
                </a:lnTo>
                <a:cubicBezTo>
                  <a:pt x="18677" y="38971"/>
                  <a:pt x="1194" y="21488"/>
                  <a:pt x="1194" y="0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2"/>
          <p:cNvSpPr/>
          <p:nvPr/>
        </p:nvSpPr>
        <p:spPr>
          <a:xfrm>
            <a:off x="7728158" y="91261"/>
            <a:ext cx="1373323" cy="335312"/>
          </a:xfrm>
          <a:custGeom>
            <a:avLst/>
            <a:gdLst/>
            <a:ahLst/>
            <a:cxnLst/>
            <a:rect l="l" t="t" r="r" b="b"/>
            <a:pathLst>
              <a:path w="39818" h="9722" extrusionOk="0">
                <a:moveTo>
                  <a:pt x="39222" y="598"/>
                </a:moveTo>
                <a:lnTo>
                  <a:pt x="39222" y="9124"/>
                </a:lnTo>
                <a:lnTo>
                  <a:pt x="598" y="9124"/>
                </a:lnTo>
                <a:lnTo>
                  <a:pt x="598" y="598"/>
                </a:lnTo>
                <a:close/>
                <a:moveTo>
                  <a:pt x="1" y="1"/>
                </a:moveTo>
                <a:lnTo>
                  <a:pt x="1" y="9721"/>
                </a:lnTo>
                <a:lnTo>
                  <a:pt x="39818" y="9721"/>
                </a:lnTo>
                <a:lnTo>
                  <a:pt x="39818" y="1"/>
                </a:ln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2"/>
          <p:cNvSpPr/>
          <p:nvPr/>
        </p:nvSpPr>
        <p:spPr>
          <a:xfrm>
            <a:off x="7831042" y="0"/>
            <a:ext cx="1352767" cy="314721"/>
          </a:xfrm>
          <a:custGeom>
            <a:avLst/>
            <a:gdLst/>
            <a:ahLst/>
            <a:cxnLst/>
            <a:rect l="l" t="t" r="r" b="b"/>
            <a:pathLst>
              <a:path w="39222" h="9125" extrusionOk="0">
                <a:moveTo>
                  <a:pt x="0" y="1"/>
                </a:moveTo>
                <a:lnTo>
                  <a:pt x="0" y="9124"/>
                </a:lnTo>
                <a:lnTo>
                  <a:pt x="39221" y="9124"/>
                </a:lnTo>
                <a:lnTo>
                  <a:pt x="39221" y="1"/>
                </a:lnTo>
                <a:close/>
              </a:path>
            </a:pathLst>
          </a:custGeom>
          <a:solidFill>
            <a:srgbClr val="FFE0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 rot="-5400000">
            <a:off x="400282" y="4144995"/>
            <a:ext cx="686697" cy="1347673"/>
            <a:chOff x="200457" y="1184982"/>
            <a:chExt cx="686697" cy="1347673"/>
          </a:xfrm>
        </p:grpSpPr>
        <p:sp>
          <p:nvSpPr>
            <p:cNvPr id="31" name="Google Shape;31;p2"/>
            <p:cNvSpPr/>
            <p:nvPr/>
          </p:nvSpPr>
          <p:spPr>
            <a:xfrm>
              <a:off x="200457" y="1335946"/>
              <a:ext cx="30903" cy="30696"/>
            </a:xfrm>
            <a:custGeom>
              <a:avLst/>
              <a:gdLst/>
              <a:ahLst/>
              <a:cxnLst/>
              <a:rect l="l" t="t" r="r" b="b"/>
              <a:pathLst>
                <a:path w="896" h="890" extrusionOk="0">
                  <a:moveTo>
                    <a:pt x="448" y="1"/>
                  </a:moveTo>
                  <a:cubicBezTo>
                    <a:pt x="332" y="1"/>
                    <a:pt x="215" y="43"/>
                    <a:pt x="132" y="126"/>
                  </a:cubicBezTo>
                  <a:cubicBezTo>
                    <a:pt x="47" y="210"/>
                    <a:pt x="1" y="323"/>
                    <a:pt x="1" y="442"/>
                  </a:cubicBezTo>
                  <a:cubicBezTo>
                    <a:pt x="2" y="561"/>
                    <a:pt x="48" y="675"/>
                    <a:pt x="132" y="758"/>
                  </a:cubicBezTo>
                  <a:cubicBezTo>
                    <a:pt x="216" y="842"/>
                    <a:pt x="329" y="889"/>
                    <a:pt x="448" y="890"/>
                  </a:cubicBezTo>
                  <a:cubicBezTo>
                    <a:pt x="567" y="890"/>
                    <a:pt x="680" y="842"/>
                    <a:pt x="764" y="758"/>
                  </a:cubicBezTo>
                  <a:cubicBezTo>
                    <a:pt x="848" y="675"/>
                    <a:pt x="895" y="560"/>
                    <a:pt x="896" y="442"/>
                  </a:cubicBezTo>
                  <a:cubicBezTo>
                    <a:pt x="896" y="323"/>
                    <a:pt x="849" y="210"/>
                    <a:pt x="764" y="126"/>
                  </a:cubicBezTo>
                  <a:cubicBezTo>
                    <a:pt x="681" y="43"/>
                    <a:pt x="565" y="1"/>
                    <a:pt x="448" y="1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311930" y="1348328"/>
              <a:ext cx="427055" cy="1020559"/>
            </a:xfrm>
            <a:custGeom>
              <a:avLst/>
              <a:gdLst/>
              <a:ahLst/>
              <a:cxnLst/>
              <a:rect l="l" t="t" r="r" b="b"/>
              <a:pathLst>
                <a:path w="12382" h="29590" extrusionOk="0">
                  <a:moveTo>
                    <a:pt x="490" y="1"/>
                  </a:moveTo>
                  <a:cubicBezTo>
                    <a:pt x="287" y="1"/>
                    <a:pt x="103" y="141"/>
                    <a:pt x="55" y="348"/>
                  </a:cubicBezTo>
                  <a:cubicBezTo>
                    <a:pt x="0" y="590"/>
                    <a:pt x="151" y="829"/>
                    <a:pt x="392" y="883"/>
                  </a:cubicBezTo>
                  <a:cubicBezTo>
                    <a:pt x="422" y="890"/>
                    <a:pt x="452" y="895"/>
                    <a:pt x="483" y="895"/>
                  </a:cubicBezTo>
                  <a:cubicBezTo>
                    <a:pt x="487" y="895"/>
                    <a:pt x="491" y="895"/>
                    <a:pt x="494" y="894"/>
                  </a:cubicBezTo>
                  <a:cubicBezTo>
                    <a:pt x="703" y="894"/>
                    <a:pt x="883" y="749"/>
                    <a:pt x="926" y="546"/>
                  </a:cubicBezTo>
                  <a:cubicBezTo>
                    <a:pt x="981" y="305"/>
                    <a:pt x="831" y="65"/>
                    <a:pt x="589" y="12"/>
                  </a:cubicBezTo>
                  <a:cubicBezTo>
                    <a:pt x="556" y="5"/>
                    <a:pt x="523" y="1"/>
                    <a:pt x="490" y="1"/>
                  </a:cubicBezTo>
                  <a:close/>
                  <a:moveTo>
                    <a:pt x="3601" y="1088"/>
                  </a:moveTo>
                  <a:cubicBezTo>
                    <a:pt x="3435" y="1088"/>
                    <a:pt x="3275" y="1182"/>
                    <a:pt x="3199" y="1342"/>
                  </a:cubicBezTo>
                  <a:cubicBezTo>
                    <a:pt x="3091" y="1564"/>
                    <a:pt x="3185" y="1832"/>
                    <a:pt x="3407" y="1939"/>
                  </a:cubicBezTo>
                  <a:cubicBezTo>
                    <a:pt x="3469" y="1968"/>
                    <a:pt x="3534" y="1983"/>
                    <a:pt x="3602" y="1983"/>
                  </a:cubicBezTo>
                  <a:cubicBezTo>
                    <a:pt x="3603" y="1983"/>
                    <a:pt x="3604" y="1983"/>
                    <a:pt x="3605" y="1983"/>
                  </a:cubicBezTo>
                  <a:cubicBezTo>
                    <a:pt x="3775" y="1983"/>
                    <a:pt x="3931" y="1883"/>
                    <a:pt x="4004" y="1729"/>
                  </a:cubicBezTo>
                  <a:cubicBezTo>
                    <a:pt x="4112" y="1507"/>
                    <a:pt x="4019" y="1240"/>
                    <a:pt x="3796" y="1133"/>
                  </a:cubicBezTo>
                  <a:cubicBezTo>
                    <a:pt x="3733" y="1103"/>
                    <a:pt x="3666" y="1088"/>
                    <a:pt x="3601" y="1088"/>
                  </a:cubicBezTo>
                  <a:close/>
                  <a:moveTo>
                    <a:pt x="6390" y="2843"/>
                  </a:moveTo>
                  <a:cubicBezTo>
                    <a:pt x="6259" y="2843"/>
                    <a:pt x="6129" y="2901"/>
                    <a:pt x="6041" y="3013"/>
                  </a:cubicBezTo>
                  <a:cubicBezTo>
                    <a:pt x="5888" y="3204"/>
                    <a:pt x="5919" y="3485"/>
                    <a:pt x="6110" y="3639"/>
                  </a:cubicBezTo>
                  <a:cubicBezTo>
                    <a:pt x="6190" y="3702"/>
                    <a:pt x="6289" y="3736"/>
                    <a:pt x="6391" y="3737"/>
                  </a:cubicBezTo>
                  <a:cubicBezTo>
                    <a:pt x="6527" y="3737"/>
                    <a:pt x="6655" y="3676"/>
                    <a:pt x="6740" y="3570"/>
                  </a:cubicBezTo>
                  <a:cubicBezTo>
                    <a:pt x="6894" y="3377"/>
                    <a:pt x="6863" y="3095"/>
                    <a:pt x="6671" y="2941"/>
                  </a:cubicBezTo>
                  <a:lnTo>
                    <a:pt x="6667" y="2941"/>
                  </a:lnTo>
                  <a:cubicBezTo>
                    <a:pt x="6586" y="2875"/>
                    <a:pt x="6487" y="2843"/>
                    <a:pt x="6390" y="2843"/>
                  </a:cubicBezTo>
                  <a:close/>
                  <a:moveTo>
                    <a:pt x="8719" y="5171"/>
                  </a:moveTo>
                  <a:cubicBezTo>
                    <a:pt x="8621" y="5171"/>
                    <a:pt x="8522" y="5203"/>
                    <a:pt x="8440" y="5270"/>
                  </a:cubicBezTo>
                  <a:cubicBezTo>
                    <a:pt x="8247" y="5424"/>
                    <a:pt x="8217" y="5705"/>
                    <a:pt x="8371" y="5896"/>
                  </a:cubicBezTo>
                  <a:cubicBezTo>
                    <a:pt x="8454" y="6003"/>
                    <a:pt x="8581" y="6066"/>
                    <a:pt x="8716" y="6066"/>
                  </a:cubicBezTo>
                  <a:cubicBezTo>
                    <a:pt x="8717" y="6066"/>
                    <a:pt x="8718" y="6066"/>
                    <a:pt x="8720" y="6066"/>
                  </a:cubicBezTo>
                  <a:cubicBezTo>
                    <a:pt x="8822" y="6066"/>
                    <a:pt x="8920" y="6031"/>
                    <a:pt x="9001" y="5968"/>
                  </a:cubicBezTo>
                  <a:cubicBezTo>
                    <a:pt x="9192" y="5812"/>
                    <a:pt x="9223" y="5532"/>
                    <a:pt x="9068" y="5339"/>
                  </a:cubicBezTo>
                  <a:cubicBezTo>
                    <a:pt x="8981" y="5228"/>
                    <a:pt x="8850" y="5171"/>
                    <a:pt x="8719" y="5171"/>
                  </a:cubicBezTo>
                  <a:close/>
                  <a:moveTo>
                    <a:pt x="10475" y="7958"/>
                  </a:moveTo>
                  <a:cubicBezTo>
                    <a:pt x="10409" y="7958"/>
                    <a:pt x="10342" y="7972"/>
                    <a:pt x="10279" y="8003"/>
                  </a:cubicBezTo>
                  <a:cubicBezTo>
                    <a:pt x="10057" y="8110"/>
                    <a:pt x="9966" y="8378"/>
                    <a:pt x="10073" y="8599"/>
                  </a:cubicBezTo>
                  <a:cubicBezTo>
                    <a:pt x="10146" y="8754"/>
                    <a:pt x="10302" y="8853"/>
                    <a:pt x="10473" y="8853"/>
                  </a:cubicBezTo>
                  <a:cubicBezTo>
                    <a:pt x="10474" y="8853"/>
                    <a:pt x="10475" y="8853"/>
                    <a:pt x="10476" y="8853"/>
                  </a:cubicBezTo>
                  <a:cubicBezTo>
                    <a:pt x="10543" y="8853"/>
                    <a:pt x="10610" y="8837"/>
                    <a:pt x="10670" y="8808"/>
                  </a:cubicBezTo>
                  <a:cubicBezTo>
                    <a:pt x="10892" y="8700"/>
                    <a:pt x="10985" y="8433"/>
                    <a:pt x="10880" y="8211"/>
                  </a:cubicBezTo>
                  <a:cubicBezTo>
                    <a:pt x="10802" y="8051"/>
                    <a:pt x="10641" y="7958"/>
                    <a:pt x="10475" y="7958"/>
                  </a:cubicBezTo>
                  <a:close/>
                  <a:moveTo>
                    <a:pt x="11566" y="11066"/>
                  </a:moveTo>
                  <a:cubicBezTo>
                    <a:pt x="11533" y="11066"/>
                    <a:pt x="11500" y="11070"/>
                    <a:pt x="11466" y="11077"/>
                  </a:cubicBezTo>
                  <a:cubicBezTo>
                    <a:pt x="11225" y="11130"/>
                    <a:pt x="11074" y="11370"/>
                    <a:pt x="11130" y="11611"/>
                  </a:cubicBezTo>
                  <a:cubicBezTo>
                    <a:pt x="11175" y="11814"/>
                    <a:pt x="11355" y="11959"/>
                    <a:pt x="11565" y="11959"/>
                  </a:cubicBezTo>
                  <a:cubicBezTo>
                    <a:pt x="11568" y="11960"/>
                    <a:pt x="11572" y="11960"/>
                    <a:pt x="11575" y="11960"/>
                  </a:cubicBezTo>
                  <a:cubicBezTo>
                    <a:pt x="11604" y="11960"/>
                    <a:pt x="11634" y="11955"/>
                    <a:pt x="11663" y="11948"/>
                  </a:cubicBezTo>
                  <a:cubicBezTo>
                    <a:pt x="11905" y="11895"/>
                    <a:pt x="12056" y="11655"/>
                    <a:pt x="12001" y="11414"/>
                  </a:cubicBezTo>
                  <a:cubicBezTo>
                    <a:pt x="11954" y="11207"/>
                    <a:pt x="11770" y="11066"/>
                    <a:pt x="11566" y="11066"/>
                  </a:cubicBezTo>
                  <a:close/>
                  <a:moveTo>
                    <a:pt x="11934" y="14340"/>
                  </a:moveTo>
                  <a:cubicBezTo>
                    <a:pt x="11933" y="14340"/>
                    <a:pt x="11933" y="14340"/>
                    <a:pt x="11932" y="14340"/>
                  </a:cubicBezTo>
                  <a:cubicBezTo>
                    <a:pt x="11931" y="14340"/>
                    <a:pt x="11930" y="14340"/>
                    <a:pt x="11930" y="14340"/>
                  </a:cubicBezTo>
                  <a:cubicBezTo>
                    <a:pt x="11684" y="14340"/>
                    <a:pt x="11484" y="14540"/>
                    <a:pt x="11484" y="14788"/>
                  </a:cubicBezTo>
                  <a:cubicBezTo>
                    <a:pt x="11486" y="15034"/>
                    <a:pt x="11686" y="15234"/>
                    <a:pt x="11933" y="15234"/>
                  </a:cubicBezTo>
                  <a:cubicBezTo>
                    <a:pt x="11934" y="15234"/>
                    <a:pt x="11935" y="15234"/>
                    <a:pt x="11935" y="15234"/>
                  </a:cubicBezTo>
                  <a:cubicBezTo>
                    <a:pt x="12182" y="15233"/>
                    <a:pt x="12382" y="15031"/>
                    <a:pt x="12379" y="14784"/>
                  </a:cubicBezTo>
                  <a:cubicBezTo>
                    <a:pt x="12378" y="14538"/>
                    <a:pt x="12179" y="14340"/>
                    <a:pt x="11934" y="14340"/>
                  </a:cubicBezTo>
                  <a:close/>
                  <a:moveTo>
                    <a:pt x="11570" y="17613"/>
                  </a:moveTo>
                  <a:cubicBezTo>
                    <a:pt x="11365" y="17613"/>
                    <a:pt x="11181" y="17753"/>
                    <a:pt x="11132" y="17960"/>
                  </a:cubicBezTo>
                  <a:lnTo>
                    <a:pt x="11136" y="17960"/>
                  </a:lnTo>
                  <a:cubicBezTo>
                    <a:pt x="11079" y="18202"/>
                    <a:pt x="11231" y="18442"/>
                    <a:pt x="11473" y="18494"/>
                  </a:cubicBezTo>
                  <a:cubicBezTo>
                    <a:pt x="11505" y="18503"/>
                    <a:pt x="11538" y="18506"/>
                    <a:pt x="11571" y="18506"/>
                  </a:cubicBezTo>
                  <a:cubicBezTo>
                    <a:pt x="11780" y="18505"/>
                    <a:pt x="11960" y="18361"/>
                    <a:pt x="12007" y="18157"/>
                  </a:cubicBezTo>
                  <a:cubicBezTo>
                    <a:pt x="12061" y="17916"/>
                    <a:pt x="11910" y="17677"/>
                    <a:pt x="11669" y="17624"/>
                  </a:cubicBezTo>
                  <a:cubicBezTo>
                    <a:pt x="11636" y="17616"/>
                    <a:pt x="11603" y="17613"/>
                    <a:pt x="11570" y="17613"/>
                  </a:cubicBezTo>
                  <a:close/>
                  <a:moveTo>
                    <a:pt x="10486" y="20723"/>
                  </a:moveTo>
                  <a:cubicBezTo>
                    <a:pt x="10320" y="20723"/>
                    <a:pt x="10160" y="20816"/>
                    <a:pt x="10083" y="20976"/>
                  </a:cubicBezTo>
                  <a:cubicBezTo>
                    <a:pt x="9975" y="21199"/>
                    <a:pt x="10069" y="21466"/>
                    <a:pt x="10292" y="21572"/>
                  </a:cubicBezTo>
                  <a:cubicBezTo>
                    <a:pt x="10352" y="21602"/>
                    <a:pt x="10419" y="21617"/>
                    <a:pt x="10485" y="21617"/>
                  </a:cubicBezTo>
                  <a:cubicBezTo>
                    <a:pt x="10486" y="21617"/>
                    <a:pt x="10487" y="21617"/>
                    <a:pt x="10488" y="21617"/>
                  </a:cubicBezTo>
                  <a:cubicBezTo>
                    <a:pt x="10659" y="21617"/>
                    <a:pt x="10814" y="21518"/>
                    <a:pt x="10888" y="21364"/>
                  </a:cubicBezTo>
                  <a:cubicBezTo>
                    <a:pt x="10995" y="21141"/>
                    <a:pt x="10902" y="20874"/>
                    <a:pt x="10679" y="20767"/>
                  </a:cubicBezTo>
                  <a:cubicBezTo>
                    <a:pt x="10617" y="20737"/>
                    <a:pt x="10551" y="20723"/>
                    <a:pt x="10486" y="20723"/>
                  </a:cubicBezTo>
                  <a:close/>
                  <a:moveTo>
                    <a:pt x="8734" y="23512"/>
                  </a:moveTo>
                  <a:cubicBezTo>
                    <a:pt x="8602" y="23512"/>
                    <a:pt x="8472" y="23570"/>
                    <a:pt x="8383" y="23682"/>
                  </a:cubicBezTo>
                  <a:cubicBezTo>
                    <a:pt x="8229" y="23875"/>
                    <a:pt x="8262" y="24156"/>
                    <a:pt x="8455" y="24310"/>
                  </a:cubicBezTo>
                  <a:cubicBezTo>
                    <a:pt x="8534" y="24374"/>
                    <a:pt x="8632" y="24409"/>
                    <a:pt x="8734" y="24409"/>
                  </a:cubicBezTo>
                  <a:cubicBezTo>
                    <a:pt x="8870" y="24408"/>
                    <a:pt x="8999" y="24345"/>
                    <a:pt x="9083" y="24239"/>
                  </a:cubicBezTo>
                  <a:cubicBezTo>
                    <a:pt x="9238" y="24045"/>
                    <a:pt x="9207" y="23763"/>
                    <a:pt x="9012" y="23609"/>
                  </a:cubicBezTo>
                  <a:cubicBezTo>
                    <a:pt x="8929" y="23544"/>
                    <a:pt x="8831" y="23512"/>
                    <a:pt x="8734" y="23512"/>
                  </a:cubicBezTo>
                  <a:close/>
                  <a:moveTo>
                    <a:pt x="6406" y="25846"/>
                  </a:moveTo>
                  <a:cubicBezTo>
                    <a:pt x="6309" y="25846"/>
                    <a:pt x="6211" y="25877"/>
                    <a:pt x="6128" y="25942"/>
                  </a:cubicBezTo>
                  <a:cubicBezTo>
                    <a:pt x="5934" y="26096"/>
                    <a:pt x="5904" y="26378"/>
                    <a:pt x="6059" y="26571"/>
                  </a:cubicBezTo>
                  <a:cubicBezTo>
                    <a:pt x="6143" y="26676"/>
                    <a:pt x="6270" y="26739"/>
                    <a:pt x="6404" y="26739"/>
                  </a:cubicBezTo>
                  <a:cubicBezTo>
                    <a:pt x="6405" y="26739"/>
                    <a:pt x="6407" y="26739"/>
                    <a:pt x="6408" y="26739"/>
                  </a:cubicBezTo>
                  <a:cubicBezTo>
                    <a:pt x="6409" y="26739"/>
                    <a:pt x="6411" y="26739"/>
                    <a:pt x="6413" y="26739"/>
                  </a:cubicBezTo>
                  <a:cubicBezTo>
                    <a:pt x="6512" y="26739"/>
                    <a:pt x="6607" y="26705"/>
                    <a:pt x="6685" y="26643"/>
                  </a:cubicBezTo>
                  <a:cubicBezTo>
                    <a:pt x="6879" y="26488"/>
                    <a:pt x="6913" y="26205"/>
                    <a:pt x="6757" y="26014"/>
                  </a:cubicBezTo>
                  <a:cubicBezTo>
                    <a:pt x="6668" y="25903"/>
                    <a:pt x="6538" y="25846"/>
                    <a:pt x="6406" y="25846"/>
                  </a:cubicBezTo>
                  <a:close/>
                  <a:moveTo>
                    <a:pt x="3625" y="27603"/>
                  </a:moveTo>
                  <a:cubicBezTo>
                    <a:pt x="3559" y="27603"/>
                    <a:pt x="3493" y="27618"/>
                    <a:pt x="3430" y="27648"/>
                  </a:cubicBezTo>
                  <a:cubicBezTo>
                    <a:pt x="3207" y="27755"/>
                    <a:pt x="3113" y="28022"/>
                    <a:pt x="3221" y="28244"/>
                  </a:cubicBezTo>
                  <a:cubicBezTo>
                    <a:pt x="3294" y="28399"/>
                    <a:pt x="3452" y="28498"/>
                    <a:pt x="3624" y="28498"/>
                  </a:cubicBezTo>
                  <a:cubicBezTo>
                    <a:pt x="3692" y="28498"/>
                    <a:pt x="3759" y="28482"/>
                    <a:pt x="3821" y="28453"/>
                  </a:cubicBezTo>
                  <a:cubicBezTo>
                    <a:pt x="4042" y="28344"/>
                    <a:pt x="4133" y="28076"/>
                    <a:pt x="4026" y="27853"/>
                  </a:cubicBezTo>
                  <a:cubicBezTo>
                    <a:pt x="3948" y="27695"/>
                    <a:pt x="3789" y="27603"/>
                    <a:pt x="3625" y="27603"/>
                  </a:cubicBezTo>
                  <a:close/>
                  <a:moveTo>
                    <a:pt x="515" y="28695"/>
                  </a:moveTo>
                  <a:cubicBezTo>
                    <a:pt x="482" y="28695"/>
                    <a:pt x="449" y="28699"/>
                    <a:pt x="416" y="28706"/>
                  </a:cubicBezTo>
                  <a:cubicBezTo>
                    <a:pt x="175" y="28762"/>
                    <a:pt x="24" y="29002"/>
                    <a:pt x="80" y="29243"/>
                  </a:cubicBezTo>
                  <a:cubicBezTo>
                    <a:pt x="127" y="29446"/>
                    <a:pt x="307" y="29590"/>
                    <a:pt x="515" y="29590"/>
                  </a:cubicBezTo>
                  <a:cubicBezTo>
                    <a:pt x="549" y="29590"/>
                    <a:pt x="583" y="29586"/>
                    <a:pt x="617" y="29580"/>
                  </a:cubicBezTo>
                  <a:lnTo>
                    <a:pt x="617" y="29578"/>
                  </a:lnTo>
                  <a:cubicBezTo>
                    <a:pt x="857" y="29524"/>
                    <a:pt x="1008" y="29285"/>
                    <a:pt x="953" y="29044"/>
                  </a:cubicBezTo>
                  <a:cubicBezTo>
                    <a:pt x="905" y="28836"/>
                    <a:pt x="720" y="28695"/>
                    <a:pt x="515" y="28695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00457" y="2350857"/>
              <a:ext cx="30903" cy="30903"/>
            </a:xfrm>
            <a:custGeom>
              <a:avLst/>
              <a:gdLst/>
              <a:ahLst/>
              <a:cxnLst/>
              <a:rect l="l" t="t" r="r" b="b"/>
              <a:pathLst>
                <a:path w="896" h="896" extrusionOk="0">
                  <a:moveTo>
                    <a:pt x="450" y="1"/>
                  </a:moveTo>
                  <a:cubicBezTo>
                    <a:pt x="421" y="1"/>
                    <a:pt x="391" y="4"/>
                    <a:pt x="362" y="9"/>
                  </a:cubicBezTo>
                  <a:cubicBezTo>
                    <a:pt x="333" y="14"/>
                    <a:pt x="306" y="22"/>
                    <a:pt x="278" y="33"/>
                  </a:cubicBezTo>
                  <a:cubicBezTo>
                    <a:pt x="251" y="46"/>
                    <a:pt x="225" y="59"/>
                    <a:pt x="200" y="75"/>
                  </a:cubicBezTo>
                  <a:cubicBezTo>
                    <a:pt x="176" y="92"/>
                    <a:pt x="154" y="111"/>
                    <a:pt x="132" y="132"/>
                  </a:cubicBezTo>
                  <a:cubicBezTo>
                    <a:pt x="111" y="152"/>
                    <a:pt x="93" y="175"/>
                    <a:pt x="79" y="200"/>
                  </a:cubicBezTo>
                  <a:cubicBezTo>
                    <a:pt x="62" y="223"/>
                    <a:pt x="47" y="248"/>
                    <a:pt x="37" y="274"/>
                  </a:cubicBezTo>
                  <a:cubicBezTo>
                    <a:pt x="25" y="302"/>
                    <a:pt x="16" y="330"/>
                    <a:pt x="10" y="358"/>
                  </a:cubicBezTo>
                  <a:cubicBezTo>
                    <a:pt x="4" y="388"/>
                    <a:pt x="1" y="418"/>
                    <a:pt x="1" y="448"/>
                  </a:cubicBezTo>
                  <a:cubicBezTo>
                    <a:pt x="2" y="567"/>
                    <a:pt x="48" y="680"/>
                    <a:pt x="132" y="764"/>
                  </a:cubicBezTo>
                  <a:cubicBezTo>
                    <a:pt x="153" y="784"/>
                    <a:pt x="176" y="802"/>
                    <a:pt x="200" y="818"/>
                  </a:cubicBezTo>
                  <a:cubicBezTo>
                    <a:pt x="224" y="835"/>
                    <a:pt x="250" y="850"/>
                    <a:pt x="278" y="859"/>
                  </a:cubicBezTo>
                  <a:cubicBezTo>
                    <a:pt x="304" y="871"/>
                    <a:pt x="333" y="880"/>
                    <a:pt x="362" y="886"/>
                  </a:cubicBezTo>
                  <a:cubicBezTo>
                    <a:pt x="390" y="892"/>
                    <a:pt x="419" y="895"/>
                    <a:pt x="448" y="895"/>
                  </a:cubicBezTo>
                  <a:cubicBezTo>
                    <a:pt x="479" y="895"/>
                    <a:pt x="508" y="892"/>
                    <a:pt x="538" y="886"/>
                  </a:cubicBezTo>
                  <a:cubicBezTo>
                    <a:pt x="566" y="880"/>
                    <a:pt x="594" y="871"/>
                    <a:pt x="622" y="859"/>
                  </a:cubicBezTo>
                  <a:cubicBezTo>
                    <a:pt x="649" y="849"/>
                    <a:pt x="675" y="835"/>
                    <a:pt x="699" y="818"/>
                  </a:cubicBezTo>
                  <a:cubicBezTo>
                    <a:pt x="722" y="802"/>
                    <a:pt x="745" y="784"/>
                    <a:pt x="764" y="764"/>
                  </a:cubicBezTo>
                  <a:cubicBezTo>
                    <a:pt x="848" y="680"/>
                    <a:pt x="895" y="567"/>
                    <a:pt x="896" y="448"/>
                  </a:cubicBezTo>
                  <a:cubicBezTo>
                    <a:pt x="896" y="418"/>
                    <a:pt x="892" y="388"/>
                    <a:pt x="887" y="358"/>
                  </a:cubicBezTo>
                  <a:cubicBezTo>
                    <a:pt x="881" y="330"/>
                    <a:pt x="873" y="302"/>
                    <a:pt x="863" y="274"/>
                  </a:cubicBezTo>
                  <a:cubicBezTo>
                    <a:pt x="850" y="248"/>
                    <a:pt x="837" y="223"/>
                    <a:pt x="821" y="200"/>
                  </a:cubicBezTo>
                  <a:cubicBezTo>
                    <a:pt x="805" y="175"/>
                    <a:pt x="787" y="152"/>
                    <a:pt x="764" y="132"/>
                  </a:cubicBezTo>
                  <a:cubicBezTo>
                    <a:pt x="745" y="110"/>
                    <a:pt x="722" y="91"/>
                    <a:pt x="699" y="75"/>
                  </a:cubicBezTo>
                  <a:cubicBezTo>
                    <a:pt x="671" y="60"/>
                    <a:pt x="648" y="46"/>
                    <a:pt x="622" y="33"/>
                  </a:cubicBezTo>
                  <a:cubicBezTo>
                    <a:pt x="594" y="22"/>
                    <a:pt x="566" y="14"/>
                    <a:pt x="538" y="9"/>
                  </a:cubicBezTo>
                  <a:cubicBezTo>
                    <a:pt x="509" y="4"/>
                    <a:pt x="479" y="1"/>
                    <a:pt x="450" y="1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200457" y="1184982"/>
              <a:ext cx="30903" cy="30696"/>
            </a:xfrm>
            <a:custGeom>
              <a:avLst/>
              <a:gdLst/>
              <a:ahLst/>
              <a:cxnLst/>
              <a:rect l="l" t="t" r="r" b="b"/>
              <a:pathLst>
                <a:path w="896" h="890" extrusionOk="0">
                  <a:moveTo>
                    <a:pt x="450" y="1"/>
                  </a:moveTo>
                  <a:cubicBezTo>
                    <a:pt x="333" y="1"/>
                    <a:pt x="216" y="43"/>
                    <a:pt x="132" y="124"/>
                  </a:cubicBezTo>
                  <a:cubicBezTo>
                    <a:pt x="48" y="209"/>
                    <a:pt x="2" y="323"/>
                    <a:pt x="1" y="442"/>
                  </a:cubicBezTo>
                  <a:cubicBezTo>
                    <a:pt x="1" y="559"/>
                    <a:pt x="48" y="674"/>
                    <a:pt x="132" y="758"/>
                  </a:cubicBezTo>
                  <a:cubicBezTo>
                    <a:pt x="216" y="840"/>
                    <a:pt x="329" y="888"/>
                    <a:pt x="448" y="889"/>
                  </a:cubicBezTo>
                  <a:cubicBezTo>
                    <a:pt x="567" y="888"/>
                    <a:pt x="680" y="841"/>
                    <a:pt x="764" y="758"/>
                  </a:cubicBezTo>
                  <a:cubicBezTo>
                    <a:pt x="848" y="674"/>
                    <a:pt x="896" y="559"/>
                    <a:pt x="896" y="442"/>
                  </a:cubicBezTo>
                  <a:cubicBezTo>
                    <a:pt x="895" y="323"/>
                    <a:pt x="848" y="209"/>
                    <a:pt x="764" y="124"/>
                  </a:cubicBezTo>
                  <a:cubicBezTo>
                    <a:pt x="681" y="42"/>
                    <a:pt x="566" y="1"/>
                    <a:pt x="450" y="1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336004" y="1199020"/>
              <a:ext cx="551150" cy="1319208"/>
            </a:xfrm>
            <a:custGeom>
              <a:avLst/>
              <a:gdLst/>
              <a:ahLst/>
              <a:cxnLst/>
              <a:rect l="l" t="t" r="r" b="b"/>
              <a:pathLst>
                <a:path w="15980" h="38249" extrusionOk="0">
                  <a:moveTo>
                    <a:pt x="491" y="0"/>
                  </a:moveTo>
                  <a:cubicBezTo>
                    <a:pt x="283" y="0"/>
                    <a:pt x="97" y="145"/>
                    <a:pt x="52" y="356"/>
                  </a:cubicBezTo>
                  <a:cubicBezTo>
                    <a:pt x="0" y="599"/>
                    <a:pt x="156" y="837"/>
                    <a:pt x="399" y="888"/>
                  </a:cubicBezTo>
                  <a:lnTo>
                    <a:pt x="395" y="888"/>
                  </a:lnTo>
                  <a:cubicBezTo>
                    <a:pt x="427" y="893"/>
                    <a:pt x="459" y="895"/>
                    <a:pt x="491" y="897"/>
                  </a:cubicBezTo>
                  <a:cubicBezTo>
                    <a:pt x="701" y="894"/>
                    <a:pt x="882" y="747"/>
                    <a:pt x="927" y="541"/>
                  </a:cubicBezTo>
                  <a:cubicBezTo>
                    <a:pt x="976" y="300"/>
                    <a:pt x="824" y="63"/>
                    <a:pt x="583" y="10"/>
                  </a:cubicBezTo>
                  <a:cubicBezTo>
                    <a:pt x="552" y="3"/>
                    <a:pt x="521" y="0"/>
                    <a:pt x="491" y="0"/>
                  </a:cubicBezTo>
                  <a:close/>
                  <a:moveTo>
                    <a:pt x="4285" y="1233"/>
                  </a:moveTo>
                  <a:cubicBezTo>
                    <a:pt x="4114" y="1233"/>
                    <a:pt x="3950" y="1332"/>
                    <a:pt x="3876" y="1498"/>
                  </a:cubicBezTo>
                  <a:cubicBezTo>
                    <a:pt x="3776" y="1723"/>
                    <a:pt x="3877" y="1988"/>
                    <a:pt x="4103" y="2089"/>
                  </a:cubicBezTo>
                  <a:cubicBezTo>
                    <a:pt x="4160" y="2114"/>
                    <a:pt x="4222" y="2128"/>
                    <a:pt x="4285" y="2128"/>
                  </a:cubicBezTo>
                  <a:cubicBezTo>
                    <a:pt x="4462" y="2128"/>
                    <a:pt x="4621" y="2024"/>
                    <a:pt x="4694" y="1863"/>
                  </a:cubicBezTo>
                  <a:cubicBezTo>
                    <a:pt x="4795" y="1636"/>
                    <a:pt x="4693" y="1371"/>
                    <a:pt x="4467" y="1272"/>
                  </a:cubicBezTo>
                  <a:cubicBezTo>
                    <a:pt x="4408" y="1245"/>
                    <a:pt x="4346" y="1233"/>
                    <a:pt x="4285" y="1233"/>
                  </a:cubicBezTo>
                  <a:close/>
                  <a:moveTo>
                    <a:pt x="7740" y="3232"/>
                  </a:moveTo>
                  <a:cubicBezTo>
                    <a:pt x="7601" y="3232"/>
                    <a:pt x="7465" y="3296"/>
                    <a:pt x="7377" y="3417"/>
                  </a:cubicBezTo>
                  <a:cubicBezTo>
                    <a:pt x="7233" y="3616"/>
                    <a:pt x="7277" y="3895"/>
                    <a:pt x="7476" y="4040"/>
                  </a:cubicBezTo>
                  <a:cubicBezTo>
                    <a:pt x="7551" y="4094"/>
                    <a:pt x="7642" y="4125"/>
                    <a:pt x="7736" y="4125"/>
                  </a:cubicBezTo>
                  <a:cubicBezTo>
                    <a:pt x="7737" y="4125"/>
                    <a:pt x="7739" y="4125"/>
                    <a:pt x="7741" y="4125"/>
                  </a:cubicBezTo>
                  <a:cubicBezTo>
                    <a:pt x="7883" y="4125"/>
                    <a:pt x="8018" y="4056"/>
                    <a:pt x="8101" y="3940"/>
                  </a:cubicBezTo>
                  <a:cubicBezTo>
                    <a:pt x="8247" y="3742"/>
                    <a:pt x="8203" y="3462"/>
                    <a:pt x="8003" y="3317"/>
                  </a:cubicBezTo>
                  <a:cubicBezTo>
                    <a:pt x="7924" y="3260"/>
                    <a:pt x="7832" y="3232"/>
                    <a:pt x="7740" y="3232"/>
                  </a:cubicBezTo>
                  <a:close/>
                  <a:moveTo>
                    <a:pt x="10705" y="5902"/>
                  </a:moveTo>
                  <a:cubicBezTo>
                    <a:pt x="10598" y="5902"/>
                    <a:pt x="10490" y="5940"/>
                    <a:pt x="10405" y="6017"/>
                  </a:cubicBezTo>
                  <a:cubicBezTo>
                    <a:pt x="10222" y="6184"/>
                    <a:pt x="10208" y="6466"/>
                    <a:pt x="10372" y="6649"/>
                  </a:cubicBezTo>
                  <a:cubicBezTo>
                    <a:pt x="10457" y="6742"/>
                    <a:pt x="10577" y="6796"/>
                    <a:pt x="10702" y="6796"/>
                  </a:cubicBezTo>
                  <a:cubicBezTo>
                    <a:pt x="10703" y="6796"/>
                    <a:pt x="10705" y="6796"/>
                    <a:pt x="10706" y="6796"/>
                  </a:cubicBezTo>
                  <a:cubicBezTo>
                    <a:pt x="10708" y="6796"/>
                    <a:pt x="10709" y="6796"/>
                    <a:pt x="10711" y="6796"/>
                  </a:cubicBezTo>
                  <a:cubicBezTo>
                    <a:pt x="10819" y="6796"/>
                    <a:pt x="10923" y="6755"/>
                    <a:pt x="11004" y="6682"/>
                  </a:cubicBezTo>
                  <a:cubicBezTo>
                    <a:pt x="11190" y="6517"/>
                    <a:pt x="11204" y="6234"/>
                    <a:pt x="11037" y="6050"/>
                  </a:cubicBezTo>
                  <a:cubicBezTo>
                    <a:pt x="10949" y="5952"/>
                    <a:pt x="10827" y="5902"/>
                    <a:pt x="10705" y="5902"/>
                  </a:cubicBezTo>
                  <a:close/>
                  <a:moveTo>
                    <a:pt x="13054" y="9127"/>
                  </a:moveTo>
                  <a:cubicBezTo>
                    <a:pt x="12978" y="9127"/>
                    <a:pt x="12900" y="9147"/>
                    <a:pt x="12830" y="9188"/>
                  </a:cubicBezTo>
                  <a:cubicBezTo>
                    <a:pt x="12616" y="9311"/>
                    <a:pt x="12542" y="9585"/>
                    <a:pt x="12666" y="9799"/>
                  </a:cubicBezTo>
                  <a:cubicBezTo>
                    <a:pt x="12746" y="9936"/>
                    <a:pt x="12893" y="10023"/>
                    <a:pt x="13053" y="10023"/>
                  </a:cubicBezTo>
                  <a:cubicBezTo>
                    <a:pt x="13132" y="10023"/>
                    <a:pt x="13209" y="10002"/>
                    <a:pt x="13277" y="9964"/>
                  </a:cubicBezTo>
                  <a:cubicBezTo>
                    <a:pt x="13490" y="9839"/>
                    <a:pt x="13564" y="9566"/>
                    <a:pt x="13441" y="9352"/>
                  </a:cubicBezTo>
                  <a:cubicBezTo>
                    <a:pt x="13359" y="9208"/>
                    <a:pt x="13208" y="9127"/>
                    <a:pt x="13054" y="9127"/>
                  </a:cubicBezTo>
                  <a:close/>
                  <a:moveTo>
                    <a:pt x="14678" y="12770"/>
                  </a:moveTo>
                  <a:cubicBezTo>
                    <a:pt x="14632" y="12770"/>
                    <a:pt x="14587" y="12776"/>
                    <a:pt x="14541" y="12791"/>
                  </a:cubicBezTo>
                  <a:cubicBezTo>
                    <a:pt x="14307" y="12867"/>
                    <a:pt x="14178" y="13118"/>
                    <a:pt x="14252" y="13354"/>
                  </a:cubicBezTo>
                  <a:lnTo>
                    <a:pt x="14256" y="13354"/>
                  </a:lnTo>
                  <a:cubicBezTo>
                    <a:pt x="14314" y="13538"/>
                    <a:pt x="14485" y="13664"/>
                    <a:pt x="14678" y="13664"/>
                  </a:cubicBezTo>
                  <a:cubicBezTo>
                    <a:pt x="14726" y="13664"/>
                    <a:pt x="14773" y="13657"/>
                    <a:pt x="14819" y="13644"/>
                  </a:cubicBezTo>
                  <a:cubicBezTo>
                    <a:pt x="15052" y="13564"/>
                    <a:pt x="15179" y="13314"/>
                    <a:pt x="15105" y="13080"/>
                  </a:cubicBezTo>
                  <a:cubicBezTo>
                    <a:pt x="15043" y="12890"/>
                    <a:pt x="14867" y="12770"/>
                    <a:pt x="14678" y="12770"/>
                  </a:cubicBezTo>
                  <a:close/>
                  <a:moveTo>
                    <a:pt x="15502" y="16672"/>
                  </a:moveTo>
                  <a:cubicBezTo>
                    <a:pt x="15488" y="16672"/>
                    <a:pt x="15474" y="16672"/>
                    <a:pt x="15460" y="16674"/>
                  </a:cubicBezTo>
                  <a:cubicBezTo>
                    <a:pt x="15215" y="16701"/>
                    <a:pt x="15037" y="16921"/>
                    <a:pt x="15063" y="17165"/>
                  </a:cubicBezTo>
                  <a:cubicBezTo>
                    <a:pt x="15087" y="17392"/>
                    <a:pt x="15277" y="17565"/>
                    <a:pt x="15505" y="17568"/>
                  </a:cubicBezTo>
                  <a:cubicBezTo>
                    <a:pt x="15522" y="17568"/>
                    <a:pt x="15537" y="17565"/>
                    <a:pt x="15553" y="17565"/>
                  </a:cubicBezTo>
                  <a:cubicBezTo>
                    <a:pt x="15799" y="17539"/>
                    <a:pt x="15976" y="17319"/>
                    <a:pt x="15953" y="17073"/>
                  </a:cubicBezTo>
                  <a:cubicBezTo>
                    <a:pt x="15926" y="16843"/>
                    <a:pt x="15730" y="16672"/>
                    <a:pt x="15502" y="16672"/>
                  </a:cubicBezTo>
                  <a:close/>
                  <a:moveTo>
                    <a:pt x="15514" y="20662"/>
                  </a:moveTo>
                  <a:cubicBezTo>
                    <a:pt x="15286" y="20662"/>
                    <a:pt x="15090" y="20833"/>
                    <a:pt x="15063" y="21064"/>
                  </a:cubicBezTo>
                  <a:lnTo>
                    <a:pt x="15067" y="21064"/>
                  </a:lnTo>
                  <a:cubicBezTo>
                    <a:pt x="15040" y="21308"/>
                    <a:pt x="15219" y="21528"/>
                    <a:pt x="15463" y="21553"/>
                  </a:cubicBezTo>
                  <a:cubicBezTo>
                    <a:pt x="15475" y="21555"/>
                    <a:pt x="15486" y="21556"/>
                    <a:pt x="15498" y="21556"/>
                  </a:cubicBezTo>
                  <a:cubicBezTo>
                    <a:pt x="15502" y="21556"/>
                    <a:pt x="15507" y="21556"/>
                    <a:pt x="15511" y="21555"/>
                  </a:cubicBezTo>
                  <a:cubicBezTo>
                    <a:pt x="15512" y="21555"/>
                    <a:pt x="15512" y="21555"/>
                    <a:pt x="15513" y="21555"/>
                  </a:cubicBezTo>
                  <a:cubicBezTo>
                    <a:pt x="15741" y="21555"/>
                    <a:pt x="15931" y="21383"/>
                    <a:pt x="15956" y="21157"/>
                  </a:cubicBezTo>
                  <a:cubicBezTo>
                    <a:pt x="15980" y="20910"/>
                    <a:pt x="15802" y="20691"/>
                    <a:pt x="15556" y="20664"/>
                  </a:cubicBezTo>
                  <a:cubicBezTo>
                    <a:pt x="15542" y="20663"/>
                    <a:pt x="15528" y="20662"/>
                    <a:pt x="15514" y="20662"/>
                  </a:cubicBezTo>
                  <a:close/>
                  <a:moveTo>
                    <a:pt x="14687" y="24567"/>
                  </a:moveTo>
                  <a:cubicBezTo>
                    <a:pt x="14498" y="24567"/>
                    <a:pt x="14323" y="24688"/>
                    <a:pt x="14261" y="24878"/>
                  </a:cubicBezTo>
                  <a:cubicBezTo>
                    <a:pt x="14184" y="25113"/>
                    <a:pt x="14312" y="25366"/>
                    <a:pt x="14548" y="25442"/>
                  </a:cubicBezTo>
                  <a:cubicBezTo>
                    <a:pt x="14589" y="25455"/>
                    <a:pt x="14632" y="25462"/>
                    <a:pt x="14675" y="25462"/>
                  </a:cubicBezTo>
                  <a:cubicBezTo>
                    <a:pt x="14678" y="25462"/>
                    <a:pt x="14682" y="25462"/>
                    <a:pt x="14685" y="25462"/>
                  </a:cubicBezTo>
                  <a:cubicBezTo>
                    <a:pt x="14687" y="25462"/>
                    <a:pt x="14689" y="25462"/>
                    <a:pt x="14690" y="25462"/>
                  </a:cubicBezTo>
                  <a:cubicBezTo>
                    <a:pt x="14883" y="25462"/>
                    <a:pt x="15053" y="25336"/>
                    <a:pt x="15111" y="25152"/>
                  </a:cubicBezTo>
                  <a:cubicBezTo>
                    <a:pt x="15188" y="24917"/>
                    <a:pt x="15060" y="24665"/>
                    <a:pt x="14824" y="24589"/>
                  </a:cubicBezTo>
                  <a:cubicBezTo>
                    <a:pt x="14779" y="24574"/>
                    <a:pt x="14732" y="24567"/>
                    <a:pt x="14687" y="24567"/>
                  </a:cubicBezTo>
                  <a:close/>
                  <a:moveTo>
                    <a:pt x="13064" y="28215"/>
                  </a:moveTo>
                  <a:cubicBezTo>
                    <a:pt x="12910" y="28215"/>
                    <a:pt x="12760" y="28294"/>
                    <a:pt x="12678" y="28436"/>
                  </a:cubicBezTo>
                  <a:cubicBezTo>
                    <a:pt x="12552" y="28650"/>
                    <a:pt x="12626" y="28926"/>
                    <a:pt x="12841" y="29048"/>
                  </a:cubicBezTo>
                  <a:cubicBezTo>
                    <a:pt x="12907" y="29088"/>
                    <a:pt x="12982" y="29108"/>
                    <a:pt x="13059" y="29108"/>
                  </a:cubicBezTo>
                  <a:cubicBezTo>
                    <a:pt x="13061" y="29108"/>
                    <a:pt x="13063" y="29108"/>
                    <a:pt x="13065" y="29108"/>
                  </a:cubicBezTo>
                  <a:cubicBezTo>
                    <a:pt x="13225" y="29108"/>
                    <a:pt x="13372" y="29023"/>
                    <a:pt x="13453" y="28885"/>
                  </a:cubicBezTo>
                  <a:cubicBezTo>
                    <a:pt x="13575" y="28671"/>
                    <a:pt x="13501" y="28399"/>
                    <a:pt x="13289" y="28276"/>
                  </a:cubicBezTo>
                  <a:cubicBezTo>
                    <a:pt x="13218" y="28234"/>
                    <a:pt x="13140" y="28215"/>
                    <a:pt x="13064" y="28215"/>
                  </a:cubicBezTo>
                  <a:close/>
                  <a:moveTo>
                    <a:pt x="10721" y="31442"/>
                  </a:moveTo>
                  <a:cubicBezTo>
                    <a:pt x="10598" y="31442"/>
                    <a:pt x="10475" y="31493"/>
                    <a:pt x="10387" y="31592"/>
                  </a:cubicBezTo>
                  <a:cubicBezTo>
                    <a:pt x="10220" y="31774"/>
                    <a:pt x="10235" y="32058"/>
                    <a:pt x="10419" y="32222"/>
                  </a:cubicBezTo>
                  <a:cubicBezTo>
                    <a:pt x="10501" y="32295"/>
                    <a:pt x="10607" y="32337"/>
                    <a:pt x="10717" y="32337"/>
                  </a:cubicBezTo>
                  <a:cubicBezTo>
                    <a:pt x="10845" y="32337"/>
                    <a:pt x="10967" y="32283"/>
                    <a:pt x="11052" y="32189"/>
                  </a:cubicBezTo>
                  <a:cubicBezTo>
                    <a:pt x="11216" y="32004"/>
                    <a:pt x="11201" y="31722"/>
                    <a:pt x="11019" y="31556"/>
                  </a:cubicBezTo>
                  <a:cubicBezTo>
                    <a:pt x="10933" y="31480"/>
                    <a:pt x="10827" y="31442"/>
                    <a:pt x="10721" y="31442"/>
                  </a:cubicBezTo>
                  <a:close/>
                  <a:moveTo>
                    <a:pt x="7756" y="34116"/>
                  </a:moveTo>
                  <a:cubicBezTo>
                    <a:pt x="7665" y="34116"/>
                    <a:pt x="7574" y="34144"/>
                    <a:pt x="7495" y="34202"/>
                  </a:cubicBezTo>
                  <a:cubicBezTo>
                    <a:pt x="7294" y="34347"/>
                    <a:pt x="7250" y="34628"/>
                    <a:pt x="7395" y="34828"/>
                  </a:cubicBezTo>
                  <a:cubicBezTo>
                    <a:pt x="7479" y="34944"/>
                    <a:pt x="7614" y="35010"/>
                    <a:pt x="7757" y="35010"/>
                  </a:cubicBezTo>
                  <a:cubicBezTo>
                    <a:pt x="7852" y="35010"/>
                    <a:pt x="7946" y="34981"/>
                    <a:pt x="8022" y="34924"/>
                  </a:cubicBezTo>
                  <a:cubicBezTo>
                    <a:pt x="8221" y="34778"/>
                    <a:pt x="8264" y="34498"/>
                    <a:pt x="8118" y="34301"/>
                  </a:cubicBezTo>
                  <a:cubicBezTo>
                    <a:pt x="8030" y="34180"/>
                    <a:pt x="7894" y="34116"/>
                    <a:pt x="7756" y="34116"/>
                  </a:cubicBezTo>
                  <a:close/>
                  <a:moveTo>
                    <a:pt x="4307" y="36116"/>
                  </a:moveTo>
                  <a:cubicBezTo>
                    <a:pt x="4246" y="36116"/>
                    <a:pt x="4184" y="36129"/>
                    <a:pt x="4124" y="36156"/>
                  </a:cubicBezTo>
                  <a:cubicBezTo>
                    <a:pt x="3899" y="36256"/>
                    <a:pt x="3798" y="36520"/>
                    <a:pt x="3898" y="36746"/>
                  </a:cubicBezTo>
                  <a:cubicBezTo>
                    <a:pt x="3969" y="36908"/>
                    <a:pt x="4129" y="37011"/>
                    <a:pt x="4305" y="37012"/>
                  </a:cubicBezTo>
                  <a:cubicBezTo>
                    <a:pt x="4369" y="37012"/>
                    <a:pt x="4431" y="36998"/>
                    <a:pt x="4488" y="36972"/>
                  </a:cubicBezTo>
                  <a:cubicBezTo>
                    <a:pt x="4714" y="36873"/>
                    <a:pt x="4815" y="36607"/>
                    <a:pt x="4714" y="36382"/>
                  </a:cubicBezTo>
                  <a:cubicBezTo>
                    <a:pt x="4641" y="36215"/>
                    <a:pt x="4478" y="36116"/>
                    <a:pt x="4307" y="36116"/>
                  </a:cubicBezTo>
                  <a:close/>
                  <a:moveTo>
                    <a:pt x="512" y="37353"/>
                  </a:moveTo>
                  <a:cubicBezTo>
                    <a:pt x="481" y="37353"/>
                    <a:pt x="450" y="37356"/>
                    <a:pt x="419" y="37363"/>
                  </a:cubicBezTo>
                  <a:cubicBezTo>
                    <a:pt x="177" y="37414"/>
                    <a:pt x="23" y="37653"/>
                    <a:pt x="76" y="37894"/>
                  </a:cubicBezTo>
                  <a:cubicBezTo>
                    <a:pt x="119" y="38100"/>
                    <a:pt x="301" y="38249"/>
                    <a:pt x="512" y="38249"/>
                  </a:cubicBezTo>
                  <a:cubicBezTo>
                    <a:pt x="545" y="38249"/>
                    <a:pt x="577" y="38246"/>
                    <a:pt x="608" y="38240"/>
                  </a:cubicBezTo>
                  <a:cubicBezTo>
                    <a:pt x="847" y="38186"/>
                    <a:pt x="1000" y="37950"/>
                    <a:pt x="950" y="37710"/>
                  </a:cubicBezTo>
                  <a:cubicBezTo>
                    <a:pt x="905" y="37498"/>
                    <a:pt x="719" y="37353"/>
                    <a:pt x="512" y="37353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200457" y="2501993"/>
              <a:ext cx="30903" cy="30662"/>
            </a:xfrm>
            <a:custGeom>
              <a:avLst/>
              <a:gdLst/>
              <a:ahLst/>
              <a:cxnLst/>
              <a:rect l="l" t="t" r="r" b="b"/>
              <a:pathLst>
                <a:path w="896" h="889" extrusionOk="0">
                  <a:moveTo>
                    <a:pt x="449" y="0"/>
                  </a:moveTo>
                  <a:cubicBezTo>
                    <a:pt x="332" y="0"/>
                    <a:pt x="215" y="42"/>
                    <a:pt x="132" y="125"/>
                  </a:cubicBezTo>
                  <a:cubicBezTo>
                    <a:pt x="48" y="209"/>
                    <a:pt x="2" y="322"/>
                    <a:pt x="1" y="441"/>
                  </a:cubicBezTo>
                  <a:cubicBezTo>
                    <a:pt x="2" y="560"/>
                    <a:pt x="48" y="673"/>
                    <a:pt x="132" y="757"/>
                  </a:cubicBezTo>
                  <a:cubicBezTo>
                    <a:pt x="216" y="841"/>
                    <a:pt x="329" y="888"/>
                    <a:pt x="448" y="889"/>
                  </a:cubicBezTo>
                  <a:cubicBezTo>
                    <a:pt x="567" y="889"/>
                    <a:pt x="680" y="842"/>
                    <a:pt x="764" y="758"/>
                  </a:cubicBezTo>
                  <a:cubicBezTo>
                    <a:pt x="848" y="673"/>
                    <a:pt x="895" y="560"/>
                    <a:pt x="896" y="441"/>
                  </a:cubicBezTo>
                  <a:cubicBezTo>
                    <a:pt x="895" y="323"/>
                    <a:pt x="848" y="210"/>
                    <a:pt x="764" y="125"/>
                  </a:cubicBezTo>
                  <a:cubicBezTo>
                    <a:pt x="682" y="42"/>
                    <a:pt x="566" y="0"/>
                    <a:pt x="449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200457" y="1484358"/>
              <a:ext cx="30903" cy="30938"/>
            </a:xfrm>
            <a:custGeom>
              <a:avLst/>
              <a:gdLst/>
              <a:ahLst/>
              <a:cxnLst/>
              <a:rect l="l" t="t" r="r" b="b"/>
              <a:pathLst>
                <a:path w="896" h="897" extrusionOk="0">
                  <a:moveTo>
                    <a:pt x="450" y="0"/>
                  </a:moveTo>
                  <a:cubicBezTo>
                    <a:pt x="421" y="0"/>
                    <a:pt x="391" y="4"/>
                    <a:pt x="362" y="10"/>
                  </a:cubicBezTo>
                  <a:cubicBezTo>
                    <a:pt x="334" y="15"/>
                    <a:pt x="306" y="23"/>
                    <a:pt x="278" y="34"/>
                  </a:cubicBezTo>
                  <a:cubicBezTo>
                    <a:pt x="251" y="46"/>
                    <a:pt x="225" y="60"/>
                    <a:pt x="200" y="75"/>
                  </a:cubicBezTo>
                  <a:cubicBezTo>
                    <a:pt x="175" y="92"/>
                    <a:pt x="153" y="111"/>
                    <a:pt x="132" y="132"/>
                  </a:cubicBezTo>
                  <a:cubicBezTo>
                    <a:pt x="112" y="152"/>
                    <a:pt x="94" y="174"/>
                    <a:pt x="79" y="198"/>
                  </a:cubicBezTo>
                  <a:cubicBezTo>
                    <a:pt x="62" y="223"/>
                    <a:pt x="48" y="249"/>
                    <a:pt x="37" y="276"/>
                  </a:cubicBezTo>
                  <a:cubicBezTo>
                    <a:pt x="25" y="302"/>
                    <a:pt x="16" y="330"/>
                    <a:pt x="10" y="359"/>
                  </a:cubicBezTo>
                  <a:cubicBezTo>
                    <a:pt x="4" y="388"/>
                    <a:pt x="1" y="419"/>
                    <a:pt x="1" y="448"/>
                  </a:cubicBezTo>
                  <a:cubicBezTo>
                    <a:pt x="1" y="478"/>
                    <a:pt x="4" y="507"/>
                    <a:pt x="10" y="535"/>
                  </a:cubicBezTo>
                  <a:cubicBezTo>
                    <a:pt x="16" y="564"/>
                    <a:pt x="25" y="592"/>
                    <a:pt x="37" y="618"/>
                  </a:cubicBezTo>
                  <a:cubicBezTo>
                    <a:pt x="47" y="645"/>
                    <a:pt x="62" y="671"/>
                    <a:pt x="79" y="696"/>
                  </a:cubicBezTo>
                  <a:cubicBezTo>
                    <a:pt x="94" y="721"/>
                    <a:pt x="112" y="744"/>
                    <a:pt x="132" y="764"/>
                  </a:cubicBezTo>
                  <a:cubicBezTo>
                    <a:pt x="153" y="784"/>
                    <a:pt x="176" y="803"/>
                    <a:pt x="200" y="818"/>
                  </a:cubicBezTo>
                  <a:cubicBezTo>
                    <a:pt x="224" y="837"/>
                    <a:pt x="250" y="850"/>
                    <a:pt x="278" y="860"/>
                  </a:cubicBezTo>
                  <a:cubicBezTo>
                    <a:pt x="304" y="873"/>
                    <a:pt x="333" y="882"/>
                    <a:pt x="362" y="888"/>
                  </a:cubicBezTo>
                  <a:cubicBezTo>
                    <a:pt x="390" y="893"/>
                    <a:pt x="419" y="897"/>
                    <a:pt x="448" y="897"/>
                  </a:cubicBezTo>
                  <a:cubicBezTo>
                    <a:pt x="479" y="897"/>
                    <a:pt x="508" y="893"/>
                    <a:pt x="538" y="888"/>
                  </a:cubicBezTo>
                  <a:cubicBezTo>
                    <a:pt x="566" y="881"/>
                    <a:pt x="594" y="873"/>
                    <a:pt x="622" y="860"/>
                  </a:cubicBezTo>
                  <a:cubicBezTo>
                    <a:pt x="649" y="850"/>
                    <a:pt x="675" y="837"/>
                    <a:pt x="699" y="818"/>
                  </a:cubicBezTo>
                  <a:cubicBezTo>
                    <a:pt x="723" y="803"/>
                    <a:pt x="746" y="784"/>
                    <a:pt x="768" y="764"/>
                  </a:cubicBezTo>
                  <a:cubicBezTo>
                    <a:pt x="787" y="743"/>
                    <a:pt x="805" y="720"/>
                    <a:pt x="821" y="696"/>
                  </a:cubicBezTo>
                  <a:cubicBezTo>
                    <a:pt x="837" y="671"/>
                    <a:pt x="850" y="645"/>
                    <a:pt x="863" y="618"/>
                  </a:cubicBezTo>
                  <a:cubicBezTo>
                    <a:pt x="874" y="592"/>
                    <a:pt x="882" y="564"/>
                    <a:pt x="887" y="535"/>
                  </a:cubicBezTo>
                  <a:cubicBezTo>
                    <a:pt x="892" y="506"/>
                    <a:pt x="896" y="478"/>
                    <a:pt x="896" y="448"/>
                  </a:cubicBezTo>
                  <a:cubicBezTo>
                    <a:pt x="896" y="419"/>
                    <a:pt x="892" y="388"/>
                    <a:pt x="887" y="359"/>
                  </a:cubicBezTo>
                  <a:cubicBezTo>
                    <a:pt x="881" y="330"/>
                    <a:pt x="873" y="302"/>
                    <a:pt x="863" y="276"/>
                  </a:cubicBezTo>
                  <a:cubicBezTo>
                    <a:pt x="851" y="249"/>
                    <a:pt x="836" y="225"/>
                    <a:pt x="821" y="198"/>
                  </a:cubicBezTo>
                  <a:cubicBezTo>
                    <a:pt x="805" y="175"/>
                    <a:pt x="787" y="152"/>
                    <a:pt x="768" y="132"/>
                  </a:cubicBezTo>
                  <a:cubicBezTo>
                    <a:pt x="746" y="111"/>
                    <a:pt x="723" y="92"/>
                    <a:pt x="699" y="75"/>
                  </a:cubicBezTo>
                  <a:cubicBezTo>
                    <a:pt x="674" y="60"/>
                    <a:pt x="648" y="46"/>
                    <a:pt x="622" y="34"/>
                  </a:cubicBezTo>
                  <a:cubicBezTo>
                    <a:pt x="594" y="24"/>
                    <a:pt x="565" y="15"/>
                    <a:pt x="538" y="10"/>
                  </a:cubicBezTo>
                  <a:cubicBezTo>
                    <a:pt x="509" y="4"/>
                    <a:pt x="479" y="0"/>
                    <a:pt x="450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291719" y="1496498"/>
              <a:ext cx="298545" cy="724256"/>
            </a:xfrm>
            <a:custGeom>
              <a:avLst/>
              <a:gdLst/>
              <a:ahLst/>
              <a:cxnLst/>
              <a:rect l="l" t="t" r="r" b="b"/>
              <a:pathLst>
                <a:path w="8656" h="20999" extrusionOk="0">
                  <a:moveTo>
                    <a:pt x="494" y="1"/>
                  </a:moveTo>
                  <a:cubicBezTo>
                    <a:pt x="297" y="1"/>
                    <a:pt x="117" y="133"/>
                    <a:pt x="65" y="333"/>
                  </a:cubicBezTo>
                  <a:cubicBezTo>
                    <a:pt x="1" y="572"/>
                    <a:pt x="142" y="818"/>
                    <a:pt x="381" y="881"/>
                  </a:cubicBezTo>
                  <a:lnTo>
                    <a:pt x="382" y="881"/>
                  </a:lnTo>
                  <a:cubicBezTo>
                    <a:pt x="419" y="890"/>
                    <a:pt x="457" y="896"/>
                    <a:pt x="495" y="897"/>
                  </a:cubicBezTo>
                  <a:cubicBezTo>
                    <a:pt x="697" y="897"/>
                    <a:pt x="875" y="761"/>
                    <a:pt x="927" y="565"/>
                  </a:cubicBezTo>
                  <a:cubicBezTo>
                    <a:pt x="993" y="326"/>
                    <a:pt x="850" y="80"/>
                    <a:pt x="611" y="17"/>
                  </a:cubicBezTo>
                  <a:cubicBezTo>
                    <a:pt x="572" y="6"/>
                    <a:pt x="533" y="1"/>
                    <a:pt x="494" y="1"/>
                  </a:cubicBezTo>
                  <a:close/>
                  <a:moveTo>
                    <a:pt x="3007" y="1039"/>
                  </a:moveTo>
                  <a:cubicBezTo>
                    <a:pt x="2852" y="1039"/>
                    <a:pt x="2701" y="1119"/>
                    <a:pt x="2618" y="1263"/>
                  </a:cubicBezTo>
                  <a:cubicBezTo>
                    <a:pt x="2494" y="1477"/>
                    <a:pt x="2566" y="1750"/>
                    <a:pt x="2779" y="1874"/>
                  </a:cubicBezTo>
                  <a:lnTo>
                    <a:pt x="2780" y="1874"/>
                  </a:lnTo>
                  <a:cubicBezTo>
                    <a:pt x="2848" y="1914"/>
                    <a:pt x="2925" y="1934"/>
                    <a:pt x="3003" y="1934"/>
                  </a:cubicBezTo>
                  <a:cubicBezTo>
                    <a:pt x="3005" y="1934"/>
                    <a:pt x="3006" y="1934"/>
                    <a:pt x="3007" y="1934"/>
                  </a:cubicBezTo>
                  <a:cubicBezTo>
                    <a:pt x="3165" y="1934"/>
                    <a:pt x="3313" y="1850"/>
                    <a:pt x="3391" y="1710"/>
                  </a:cubicBezTo>
                  <a:cubicBezTo>
                    <a:pt x="3517" y="1498"/>
                    <a:pt x="3442" y="1224"/>
                    <a:pt x="3230" y="1099"/>
                  </a:cubicBezTo>
                  <a:cubicBezTo>
                    <a:pt x="3160" y="1058"/>
                    <a:pt x="3083" y="1039"/>
                    <a:pt x="3007" y="1039"/>
                  </a:cubicBezTo>
                  <a:close/>
                  <a:moveTo>
                    <a:pt x="5158" y="2694"/>
                  </a:moveTo>
                  <a:cubicBezTo>
                    <a:pt x="5043" y="2694"/>
                    <a:pt x="4928" y="2738"/>
                    <a:pt x="4841" y="2826"/>
                  </a:cubicBezTo>
                  <a:cubicBezTo>
                    <a:pt x="4667" y="3001"/>
                    <a:pt x="4668" y="3285"/>
                    <a:pt x="4844" y="3458"/>
                  </a:cubicBezTo>
                  <a:cubicBezTo>
                    <a:pt x="4928" y="3543"/>
                    <a:pt x="5041" y="3589"/>
                    <a:pt x="5160" y="3589"/>
                  </a:cubicBezTo>
                  <a:cubicBezTo>
                    <a:pt x="5278" y="3588"/>
                    <a:pt x="5391" y="3542"/>
                    <a:pt x="5476" y="3458"/>
                  </a:cubicBezTo>
                  <a:cubicBezTo>
                    <a:pt x="5648" y="3283"/>
                    <a:pt x="5648" y="3001"/>
                    <a:pt x="5476" y="2826"/>
                  </a:cubicBezTo>
                  <a:cubicBezTo>
                    <a:pt x="5388" y="2738"/>
                    <a:pt x="5273" y="2694"/>
                    <a:pt x="5158" y="2694"/>
                  </a:cubicBezTo>
                  <a:close/>
                  <a:moveTo>
                    <a:pt x="6813" y="4847"/>
                  </a:moveTo>
                  <a:cubicBezTo>
                    <a:pt x="6736" y="4847"/>
                    <a:pt x="6659" y="4866"/>
                    <a:pt x="6588" y="4908"/>
                  </a:cubicBezTo>
                  <a:cubicBezTo>
                    <a:pt x="6374" y="5032"/>
                    <a:pt x="6303" y="5306"/>
                    <a:pt x="6428" y="5519"/>
                  </a:cubicBezTo>
                  <a:cubicBezTo>
                    <a:pt x="6508" y="5658"/>
                    <a:pt x="6655" y="5742"/>
                    <a:pt x="6815" y="5742"/>
                  </a:cubicBezTo>
                  <a:cubicBezTo>
                    <a:pt x="6894" y="5742"/>
                    <a:pt x="6971" y="5721"/>
                    <a:pt x="7039" y="5680"/>
                  </a:cubicBezTo>
                  <a:cubicBezTo>
                    <a:pt x="7252" y="5556"/>
                    <a:pt x="7325" y="5283"/>
                    <a:pt x="7200" y="5069"/>
                  </a:cubicBezTo>
                  <a:cubicBezTo>
                    <a:pt x="7117" y="4926"/>
                    <a:pt x="6967" y="4847"/>
                    <a:pt x="6813" y="4847"/>
                  </a:cubicBezTo>
                  <a:close/>
                  <a:moveTo>
                    <a:pt x="7854" y="7353"/>
                  </a:moveTo>
                  <a:cubicBezTo>
                    <a:pt x="7816" y="7353"/>
                    <a:pt x="7778" y="7358"/>
                    <a:pt x="7739" y="7368"/>
                  </a:cubicBezTo>
                  <a:cubicBezTo>
                    <a:pt x="7500" y="7432"/>
                    <a:pt x="7359" y="7678"/>
                    <a:pt x="7423" y="7917"/>
                  </a:cubicBezTo>
                  <a:lnTo>
                    <a:pt x="7424" y="7917"/>
                  </a:lnTo>
                  <a:cubicBezTo>
                    <a:pt x="7476" y="8112"/>
                    <a:pt x="7653" y="8248"/>
                    <a:pt x="7853" y="8248"/>
                  </a:cubicBezTo>
                  <a:cubicBezTo>
                    <a:pt x="7854" y="8248"/>
                    <a:pt x="7855" y="8248"/>
                    <a:pt x="7856" y="8248"/>
                  </a:cubicBezTo>
                  <a:cubicBezTo>
                    <a:pt x="7894" y="8248"/>
                    <a:pt x="7933" y="8243"/>
                    <a:pt x="7969" y="8233"/>
                  </a:cubicBezTo>
                  <a:cubicBezTo>
                    <a:pt x="8208" y="8170"/>
                    <a:pt x="8350" y="7925"/>
                    <a:pt x="8286" y="7687"/>
                  </a:cubicBezTo>
                  <a:cubicBezTo>
                    <a:pt x="8234" y="7486"/>
                    <a:pt x="8052" y="7353"/>
                    <a:pt x="7854" y="7353"/>
                  </a:cubicBezTo>
                  <a:close/>
                  <a:moveTo>
                    <a:pt x="8208" y="10047"/>
                  </a:moveTo>
                  <a:cubicBezTo>
                    <a:pt x="7960" y="10047"/>
                    <a:pt x="7760" y="10247"/>
                    <a:pt x="7761" y="10494"/>
                  </a:cubicBezTo>
                  <a:cubicBezTo>
                    <a:pt x="7762" y="10741"/>
                    <a:pt x="7961" y="10940"/>
                    <a:pt x="8208" y="10941"/>
                  </a:cubicBezTo>
                  <a:cubicBezTo>
                    <a:pt x="8455" y="10941"/>
                    <a:pt x="8655" y="10741"/>
                    <a:pt x="8655" y="10494"/>
                  </a:cubicBezTo>
                  <a:cubicBezTo>
                    <a:pt x="8655" y="10247"/>
                    <a:pt x="8455" y="10047"/>
                    <a:pt x="8208" y="10047"/>
                  </a:cubicBezTo>
                  <a:close/>
                  <a:moveTo>
                    <a:pt x="7858" y="12739"/>
                  </a:moveTo>
                  <a:cubicBezTo>
                    <a:pt x="7660" y="12739"/>
                    <a:pt x="7480" y="12871"/>
                    <a:pt x="7427" y="13071"/>
                  </a:cubicBezTo>
                  <a:cubicBezTo>
                    <a:pt x="7363" y="13310"/>
                    <a:pt x="7505" y="13555"/>
                    <a:pt x="7743" y="13620"/>
                  </a:cubicBezTo>
                  <a:lnTo>
                    <a:pt x="7743" y="13619"/>
                  </a:lnTo>
                  <a:cubicBezTo>
                    <a:pt x="7781" y="13629"/>
                    <a:pt x="7820" y="13634"/>
                    <a:pt x="7859" y="13635"/>
                  </a:cubicBezTo>
                  <a:cubicBezTo>
                    <a:pt x="8062" y="13634"/>
                    <a:pt x="8239" y="13497"/>
                    <a:pt x="8291" y="13301"/>
                  </a:cubicBezTo>
                  <a:cubicBezTo>
                    <a:pt x="8355" y="13063"/>
                    <a:pt x="8214" y="12818"/>
                    <a:pt x="7975" y="12755"/>
                  </a:cubicBezTo>
                  <a:cubicBezTo>
                    <a:pt x="7936" y="12744"/>
                    <a:pt x="7896" y="12739"/>
                    <a:pt x="7858" y="12739"/>
                  </a:cubicBezTo>
                  <a:close/>
                  <a:moveTo>
                    <a:pt x="6822" y="15248"/>
                  </a:moveTo>
                  <a:cubicBezTo>
                    <a:pt x="6667" y="15248"/>
                    <a:pt x="6516" y="15328"/>
                    <a:pt x="6433" y="15472"/>
                  </a:cubicBezTo>
                  <a:cubicBezTo>
                    <a:pt x="6311" y="15686"/>
                    <a:pt x="6384" y="15959"/>
                    <a:pt x="6597" y="16084"/>
                  </a:cubicBezTo>
                  <a:lnTo>
                    <a:pt x="6597" y="16083"/>
                  </a:lnTo>
                  <a:cubicBezTo>
                    <a:pt x="6667" y="16121"/>
                    <a:pt x="6744" y="16142"/>
                    <a:pt x="6822" y="16143"/>
                  </a:cubicBezTo>
                  <a:cubicBezTo>
                    <a:pt x="6981" y="16143"/>
                    <a:pt x="7130" y="16058"/>
                    <a:pt x="7209" y="15920"/>
                  </a:cubicBezTo>
                  <a:cubicBezTo>
                    <a:pt x="7335" y="15705"/>
                    <a:pt x="7260" y="15430"/>
                    <a:pt x="7046" y="15308"/>
                  </a:cubicBezTo>
                  <a:cubicBezTo>
                    <a:pt x="6975" y="15267"/>
                    <a:pt x="6898" y="15248"/>
                    <a:pt x="6822" y="15248"/>
                  </a:cubicBezTo>
                  <a:close/>
                  <a:moveTo>
                    <a:pt x="5170" y="17403"/>
                  </a:moveTo>
                  <a:cubicBezTo>
                    <a:pt x="5055" y="17403"/>
                    <a:pt x="4940" y="17447"/>
                    <a:pt x="4853" y="17536"/>
                  </a:cubicBezTo>
                  <a:cubicBezTo>
                    <a:pt x="4679" y="17711"/>
                    <a:pt x="4681" y="17995"/>
                    <a:pt x="4855" y="18168"/>
                  </a:cubicBezTo>
                  <a:cubicBezTo>
                    <a:pt x="4939" y="18252"/>
                    <a:pt x="5051" y="18299"/>
                    <a:pt x="5169" y="18299"/>
                  </a:cubicBezTo>
                  <a:cubicBezTo>
                    <a:pt x="5288" y="18299"/>
                    <a:pt x="5402" y="18252"/>
                    <a:pt x="5489" y="18168"/>
                  </a:cubicBezTo>
                  <a:cubicBezTo>
                    <a:pt x="5662" y="17991"/>
                    <a:pt x="5661" y="17708"/>
                    <a:pt x="5485" y="17532"/>
                  </a:cubicBezTo>
                  <a:cubicBezTo>
                    <a:pt x="5398" y="17446"/>
                    <a:pt x="5284" y="17403"/>
                    <a:pt x="5170" y="17403"/>
                  </a:cubicBezTo>
                  <a:close/>
                  <a:moveTo>
                    <a:pt x="3021" y="19060"/>
                  </a:moveTo>
                  <a:cubicBezTo>
                    <a:pt x="2944" y="19060"/>
                    <a:pt x="2866" y="19080"/>
                    <a:pt x="2795" y="19123"/>
                  </a:cubicBezTo>
                  <a:cubicBezTo>
                    <a:pt x="2581" y="19244"/>
                    <a:pt x="2507" y="19519"/>
                    <a:pt x="2634" y="19731"/>
                  </a:cubicBezTo>
                  <a:cubicBezTo>
                    <a:pt x="2712" y="19869"/>
                    <a:pt x="2860" y="19955"/>
                    <a:pt x="3019" y="19955"/>
                  </a:cubicBezTo>
                  <a:cubicBezTo>
                    <a:pt x="3097" y="19955"/>
                    <a:pt x="3176" y="19935"/>
                    <a:pt x="3242" y="19895"/>
                  </a:cubicBezTo>
                  <a:cubicBezTo>
                    <a:pt x="3458" y="19772"/>
                    <a:pt x="3531" y="19498"/>
                    <a:pt x="3407" y="19284"/>
                  </a:cubicBezTo>
                  <a:cubicBezTo>
                    <a:pt x="3324" y="19140"/>
                    <a:pt x="3175" y="19060"/>
                    <a:pt x="3021" y="19060"/>
                  </a:cubicBezTo>
                  <a:close/>
                  <a:moveTo>
                    <a:pt x="513" y="20103"/>
                  </a:moveTo>
                  <a:cubicBezTo>
                    <a:pt x="475" y="20103"/>
                    <a:pt x="436" y="20108"/>
                    <a:pt x="397" y="20118"/>
                  </a:cubicBezTo>
                  <a:cubicBezTo>
                    <a:pt x="158" y="20182"/>
                    <a:pt x="17" y="20429"/>
                    <a:pt x="81" y="20668"/>
                  </a:cubicBezTo>
                  <a:cubicBezTo>
                    <a:pt x="134" y="20863"/>
                    <a:pt x="311" y="20998"/>
                    <a:pt x="514" y="20998"/>
                  </a:cubicBezTo>
                  <a:cubicBezTo>
                    <a:pt x="552" y="20998"/>
                    <a:pt x="592" y="20994"/>
                    <a:pt x="629" y="20983"/>
                  </a:cubicBezTo>
                  <a:cubicBezTo>
                    <a:pt x="867" y="20918"/>
                    <a:pt x="1009" y="20673"/>
                    <a:pt x="945" y="20434"/>
                  </a:cubicBezTo>
                  <a:cubicBezTo>
                    <a:pt x="891" y="20235"/>
                    <a:pt x="711" y="20103"/>
                    <a:pt x="513" y="20103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00457" y="2202445"/>
              <a:ext cx="30903" cy="30662"/>
            </a:xfrm>
            <a:custGeom>
              <a:avLst/>
              <a:gdLst/>
              <a:ahLst/>
              <a:cxnLst/>
              <a:rect l="l" t="t" r="r" b="b"/>
              <a:pathLst>
                <a:path w="896" h="889" extrusionOk="0">
                  <a:moveTo>
                    <a:pt x="449" y="0"/>
                  </a:moveTo>
                  <a:cubicBezTo>
                    <a:pt x="332" y="0"/>
                    <a:pt x="215" y="42"/>
                    <a:pt x="132" y="125"/>
                  </a:cubicBezTo>
                  <a:cubicBezTo>
                    <a:pt x="47" y="209"/>
                    <a:pt x="1" y="322"/>
                    <a:pt x="1" y="441"/>
                  </a:cubicBezTo>
                  <a:cubicBezTo>
                    <a:pt x="1" y="470"/>
                    <a:pt x="4" y="499"/>
                    <a:pt x="10" y="527"/>
                  </a:cubicBezTo>
                  <a:cubicBezTo>
                    <a:pt x="16" y="556"/>
                    <a:pt x="25" y="585"/>
                    <a:pt x="37" y="611"/>
                  </a:cubicBezTo>
                  <a:cubicBezTo>
                    <a:pt x="47" y="638"/>
                    <a:pt x="62" y="664"/>
                    <a:pt x="79" y="689"/>
                  </a:cubicBezTo>
                  <a:cubicBezTo>
                    <a:pt x="94" y="714"/>
                    <a:pt x="112" y="737"/>
                    <a:pt x="132" y="757"/>
                  </a:cubicBezTo>
                  <a:cubicBezTo>
                    <a:pt x="216" y="841"/>
                    <a:pt x="329" y="888"/>
                    <a:pt x="448" y="888"/>
                  </a:cubicBezTo>
                  <a:cubicBezTo>
                    <a:pt x="567" y="888"/>
                    <a:pt x="680" y="841"/>
                    <a:pt x="764" y="757"/>
                  </a:cubicBezTo>
                  <a:cubicBezTo>
                    <a:pt x="786" y="737"/>
                    <a:pt x="805" y="714"/>
                    <a:pt x="821" y="689"/>
                  </a:cubicBezTo>
                  <a:cubicBezTo>
                    <a:pt x="837" y="664"/>
                    <a:pt x="850" y="638"/>
                    <a:pt x="863" y="611"/>
                  </a:cubicBezTo>
                  <a:cubicBezTo>
                    <a:pt x="874" y="584"/>
                    <a:pt x="882" y="556"/>
                    <a:pt x="887" y="527"/>
                  </a:cubicBezTo>
                  <a:cubicBezTo>
                    <a:pt x="892" y="499"/>
                    <a:pt x="896" y="470"/>
                    <a:pt x="896" y="441"/>
                  </a:cubicBezTo>
                  <a:cubicBezTo>
                    <a:pt x="896" y="322"/>
                    <a:pt x="849" y="209"/>
                    <a:pt x="764" y="125"/>
                  </a:cubicBezTo>
                  <a:cubicBezTo>
                    <a:pt x="682" y="42"/>
                    <a:pt x="566" y="0"/>
                    <a:pt x="449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200457" y="1632321"/>
              <a:ext cx="30903" cy="30869"/>
            </a:xfrm>
            <a:custGeom>
              <a:avLst/>
              <a:gdLst/>
              <a:ahLst/>
              <a:cxnLst/>
              <a:rect l="l" t="t" r="r" b="b"/>
              <a:pathLst>
                <a:path w="896" h="895" extrusionOk="0">
                  <a:moveTo>
                    <a:pt x="449" y="0"/>
                  </a:moveTo>
                  <a:cubicBezTo>
                    <a:pt x="420" y="0"/>
                    <a:pt x="391" y="3"/>
                    <a:pt x="362" y="9"/>
                  </a:cubicBezTo>
                  <a:cubicBezTo>
                    <a:pt x="334" y="16"/>
                    <a:pt x="306" y="24"/>
                    <a:pt x="278" y="33"/>
                  </a:cubicBezTo>
                  <a:cubicBezTo>
                    <a:pt x="251" y="45"/>
                    <a:pt x="225" y="59"/>
                    <a:pt x="200" y="75"/>
                  </a:cubicBezTo>
                  <a:cubicBezTo>
                    <a:pt x="176" y="92"/>
                    <a:pt x="154" y="111"/>
                    <a:pt x="132" y="132"/>
                  </a:cubicBezTo>
                  <a:cubicBezTo>
                    <a:pt x="48" y="215"/>
                    <a:pt x="1" y="330"/>
                    <a:pt x="1" y="448"/>
                  </a:cubicBezTo>
                  <a:cubicBezTo>
                    <a:pt x="2" y="566"/>
                    <a:pt x="48" y="680"/>
                    <a:pt x="132" y="765"/>
                  </a:cubicBezTo>
                  <a:cubicBezTo>
                    <a:pt x="154" y="785"/>
                    <a:pt x="176" y="803"/>
                    <a:pt x="200" y="821"/>
                  </a:cubicBezTo>
                  <a:cubicBezTo>
                    <a:pt x="225" y="837"/>
                    <a:pt x="251" y="850"/>
                    <a:pt x="278" y="860"/>
                  </a:cubicBezTo>
                  <a:cubicBezTo>
                    <a:pt x="306" y="871"/>
                    <a:pt x="333" y="880"/>
                    <a:pt x="362" y="887"/>
                  </a:cubicBezTo>
                  <a:cubicBezTo>
                    <a:pt x="390" y="893"/>
                    <a:pt x="419" y="895"/>
                    <a:pt x="448" y="895"/>
                  </a:cubicBezTo>
                  <a:cubicBezTo>
                    <a:pt x="567" y="895"/>
                    <a:pt x="680" y="848"/>
                    <a:pt x="764" y="765"/>
                  </a:cubicBezTo>
                  <a:cubicBezTo>
                    <a:pt x="848" y="680"/>
                    <a:pt x="895" y="566"/>
                    <a:pt x="896" y="448"/>
                  </a:cubicBezTo>
                  <a:cubicBezTo>
                    <a:pt x="896" y="330"/>
                    <a:pt x="848" y="215"/>
                    <a:pt x="764" y="132"/>
                  </a:cubicBezTo>
                  <a:cubicBezTo>
                    <a:pt x="680" y="47"/>
                    <a:pt x="566" y="0"/>
                    <a:pt x="449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70714" y="1644979"/>
              <a:ext cx="169725" cy="427331"/>
            </a:xfrm>
            <a:custGeom>
              <a:avLst/>
              <a:gdLst/>
              <a:ahLst/>
              <a:cxnLst/>
              <a:rect l="l" t="t" r="r" b="b"/>
              <a:pathLst>
                <a:path w="4921" h="12390" extrusionOk="0">
                  <a:moveTo>
                    <a:pt x="504" y="1"/>
                  </a:moveTo>
                  <a:cubicBezTo>
                    <a:pt x="321" y="1"/>
                    <a:pt x="150" y="114"/>
                    <a:pt x="84" y="296"/>
                  </a:cubicBezTo>
                  <a:cubicBezTo>
                    <a:pt x="0" y="528"/>
                    <a:pt x="120" y="785"/>
                    <a:pt x="353" y="869"/>
                  </a:cubicBezTo>
                  <a:cubicBezTo>
                    <a:pt x="401" y="886"/>
                    <a:pt x="453" y="895"/>
                    <a:pt x="506" y="895"/>
                  </a:cubicBezTo>
                  <a:cubicBezTo>
                    <a:pt x="692" y="894"/>
                    <a:pt x="860" y="778"/>
                    <a:pt x="926" y="603"/>
                  </a:cubicBezTo>
                  <a:cubicBezTo>
                    <a:pt x="1008" y="369"/>
                    <a:pt x="890" y="112"/>
                    <a:pt x="656" y="27"/>
                  </a:cubicBezTo>
                  <a:cubicBezTo>
                    <a:pt x="606" y="9"/>
                    <a:pt x="555" y="1"/>
                    <a:pt x="504" y="1"/>
                  </a:cubicBezTo>
                  <a:close/>
                  <a:moveTo>
                    <a:pt x="2345" y="1064"/>
                  </a:moveTo>
                  <a:cubicBezTo>
                    <a:pt x="2217" y="1064"/>
                    <a:pt x="2090" y="1118"/>
                    <a:pt x="2002" y="1223"/>
                  </a:cubicBezTo>
                  <a:cubicBezTo>
                    <a:pt x="1842" y="1413"/>
                    <a:pt x="1867" y="1696"/>
                    <a:pt x="2056" y="1855"/>
                  </a:cubicBezTo>
                  <a:cubicBezTo>
                    <a:pt x="2137" y="1922"/>
                    <a:pt x="2237" y="1960"/>
                    <a:pt x="2342" y="1960"/>
                  </a:cubicBezTo>
                  <a:cubicBezTo>
                    <a:pt x="2474" y="1960"/>
                    <a:pt x="2600" y="1901"/>
                    <a:pt x="2685" y="1799"/>
                  </a:cubicBezTo>
                  <a:cubicBezTo>
                    <a:pt x="2845" y="1611"/>
                    <a:pt x="2821" y="1328"/>
                    <a:pt x="2632" y="1169"/>
                  </a:cubicBezTo>
                  <a:cubicBezTo>
                    <a:pt x="2548" y="1098"/>
                    <a:pt x="2446" y="1064"/>
                    <a:pt x="2345" y="1064"/>
                  </a:cubicBezTo>
                  <a:close/>
                  <a:moveTo>
                    <a:pt x="3708" y="2690"/>
                  </a:moveTo>
                  <a:cubicBezTo>
                    <a:pt x="3632" y="2690"/>
                    <a:pt x="3555" y="2709"/>
                    <a:pt x="3484" y="2750"/>
                  </a:cubicBezTo>
                  <a:cubicBezTo>
                    <a:pt x="3272" y="2875"/>
                    <a:pt x="3199" y="3148"/>
                    <a:pt x="3324" y="3362"/>
                  </a:cubicBezTo>
                  <a:cubicBezTo>
                    <a:pt x="3402" y="3500"/>
                    <a:pt x="3549" y="3585"/>
                    <a:pt x="3708" y="3586"/>
                  </a:cubicBezTo>
                  <a:cubicBezTo>
                    <a:pt x="3787" y="3586"/>
                    <a:pt x="3864" y="3565"/>
                    <a:pt x="3932" y="3523"/>
                  </a:cubicBezTo>
                  <a:cubicBezTo>
                    <a:pt x="4147" y="3402"/>
                    <a:pt x="4221" y="3127"/>
                    <a:pt x="4096" y="2914"/>
                  </a:cubicBezTo>
                  <a:cubicBezTo>
                    <a:pt x="4013" y="2770"/>
                    <a:pt x="3863" y="2690"/>
                    <a:pt x="3708" y="2690"/>
                  </a:cubicBezTo>
                  <a:close/>
                  <a:moveTo>
                    <a:pt x="4436" y="4685"/>
                  </a:moveTo>
                  <a:cubicBezTo>
                    <a:pt x="4410" y="4685"/>
                    <a:pt x="4384" y="4687"/>
                    <a:pt x="4358" y="4692"/>
                  </a:cubicBezTo>
                  <a:cubicBezTo>
                    <a:pt x="4115" y="4736"/>
                    <a:pt x="3952" y="4967"/>
                    <a:pt x="3994" y="5210"/>
                  </a:cubicBezTo>
                  <a:cubicBezTo>
                    <a:pt x="4034" y="5424"/>
                    <a:pt x="4218" y="5580"/>
                    <a:pt x="4436" y="5581"/>
                  </a:cubicBezTo>
                  <a:cubicBezTo>
                    <a:pt x="4462" y="5581"/>
                    <a:pt x="4488" y="5577"/>
                    <a:pt x="4513" y="5572"/>
                  </a:cubicBezTo>
                  <a:cubicBezTo>
                    <a:pt x="4756" y="5530"/>
                    <a:pt x="4920" y="5299"/>
                    <a:pt x="4878" y="5056"/>
                  </a:cubicBezTo>
                  <a:cubicBezTo>
                    <a:pt x="4839" y="4838"/>
                    <a:pt x="4650" y="4685"/>
                    <a:pt x="4436" y="4685"/>
                  </a:cubicBezTo>
                  <a:close/>
                  <a:moveTo>
                    <a:pt x="4435" y="6809"/>
                  </a:moveTo>
                  <a:cubicBezTo>
                    <a:pt x="4223" y="6809"/>
                    <a:pt x="4034" y="6962"/>
                    <a:pt x="3998" y="7179"/>
                  </a:cubicBezTo>
                  <a:cubicBezTo>
                    <a:pt x="3953" y="7423"/>
                    <a:pt x="4118" y="7655"/>
                    <a:pt x="4361" y="7695"/>
                  </a:cubicBezTo>
                  <a:cubicBezTo>
                    <a:pt x="4382" y="7699"/>
                    <a:pt x="4402" y="7701"/>
                    <a:pt x="4423" y="7701"/>
                  </a:cubicBezTo>
                  <a:cubicBezTo>
                    <a:pt x="4427" y="7701"/>
                    <a:pt x="4432" y="7701"/>
                    <a:pt x="4436" y="7701"/>
                  </a:cubicBezTo>
                  <a:cubicBezTo>
                    <a:pt x="4653" y="7701"/>
                    <a:pt x="4839" y="7546"/>
                    <a:pt x="4878" y="7332"/>
                  </a:cubicBezTo>
                  <a:cubicBezTo>
                    <a:pt x="4921" y="7088"/>
                    <a:pt x="4758" y="6856"/>
                    <a:pt x="4513" y="6815"/>
                  </a:cubicBezTo>
                  <a:cubicBezTo>
                    <a:pt x="4487" y="6811"/>
                    <a:pt x="4461" y="6809"/>
                    <a:pt x="4435" y="6809"/>
                  </a:cubicBezTo>
                  <a:close/>
                  <a:moveTo>
                    <a:pt x="3714" y="8804"/>
                  </a:moveTo>
                  <a:cubicBezTo>
                    <a:pt x="3559" y="8804"/>
                    <a:pt x="3409" y="8884"/>
                    <a:pt x="3326" y="9029"/>
                  </a:cubicBezTo>
                  <a:cubicBezTo>
                    <a:pt x="3201" y="9240"/>
                    <a:pt x="3276" y="9515"/>
                    <a:pt x="3490" y="9640"/>
                  </a:cubicBezTo>
                  <a:cubicBezTo>
                    <a:pt x="3558" y="9679"/>
                    <a:pt x="3634" y="9699"/>
                    <a:pt x="3711" y="9699"/>
                  </a:cubicBezTo>
                  <a:cubicBezTo>
                    <a:pt x="3712" y="9699"/>
                    <a:pt x="3713" y="9699"/>
                    <a:pt x="3714" y="9699"/>
                  </a:cubicBezTo>
                  <a:cubicBezTo>
                    <a:pt x="3873" y="9699"/>
                    <a:pt x="4020" y="9613"/>
                    <a:pt x="4098" y="9476"/>
                  </a:cubicBezTo>
                  <a:cubicBezTo>
                    <a:pt x="4223" y="9262"/>
                    <a:pt x="4152" y="8989"/>
                    <a:pt x="3938" y="8864"/>
                  </a:cubicBezTo>
                  <a:cubicBezTo>
                    <a:pt x="3867" y="8823"/>
                    <a:pt x="3790" y="8804"/>
                    <a:pt x="3714" y="8804"/>
                  </a:cubicBezTo>
                  <a:close/>
                  <a:moveTo>
                    <a:pt x="2350" y="10431"/>
                  </a:moveTo>
                  <a:cubicBezTo>
                    <a:pt x="2248" y="10431"/>
                    <a:pt x="2145" y="10466"/>
                    <a:pt x="2062" y="10537"/>
                  </a:cubicBezTo>
                  <a:cubicBezTo>
                    <a:pt x="1872" y="10696"/>
                    <a:pt x="1847" y="10979"/>
                    <a:pt x="2009" y="11167"/>
                  </a:cubicBezTo>
                  <a:cubicBezTo>
                    <a:pt x="2092" y="11266"/>
                    <a:pt x="2215" y="11325"/>
                    <a:pt x="2345" y="11325"/>
                  </a:cubicBezTo>
                  <a:cubicBezTo>
                    <a:pt x="2346" y="11325"/>
                    <a:pt x="2347" y="11325"/>
                    <a:pt x="2348" y="11325"/>
                  </a:cubicBezTo>
                  <a:cubicBezTo>
                    <a:pt x="2350" y="11325"/>
                    <a:pt x="2352" y="11325"/>
                    <a:pt x="2353" y="11325"/>
                  </a:cubicBezTo>
                  <a:cubicBezTo>
                    <a:pt x="2457" y="11325"/>
                    <a:pt x="2558" y="11287"/>
                    <a:pt x="2637" y="11220"/>
                  </a:cubicBezTo>
                  <a:cubicBezTo>
                    <a:pt x="2825" y="11062"/>
                    <a:pt x="2849" y="10780"/>
                    <a:pt x="2692" y="10592"/>
                  </a:cubicBezTo>
                  <a:cubicBezTo>
                    <a:pt x="2604" y="10485"/>
                    <a:pt x="2477" y="10431"/>
                    <a:pt x="2350" y="10431"/>
                  </a:cubicBezTo>
                  <a:close/>
                  <a:moveTo>
                    <a:pt x="515" y="11497"/>
                  </a:moveTo>
                  <a:cubicBezTo>
                    <a:pt x="463" y="11497"/>
                    <a:pt x="411" y="11506"/>
                    <a:pt x="359" y="11525"/>
                  </a:cubicBezTo>
                  <a:cubicBezTo>
                    <a:pt x="127" y="11609"/>
                    <a:pt x="6" y="11865"/>
                    <a:pt x="90" y="12097"/>
                  </a:cubicBezTo>
                  <a:cubicBezTo>
                    <a:pt x="155" y="12273"/>
                    <a:pt x="322" y="12389"/>
                    <a:pt x="509" y="12389"/>
                  </a:cubicBezTo>
                  <a:cubicBezTo>
                    <a:pt x="509" y="12389"/>
                    <a:pt x="510" y="12389"/>
                    <a:pt x="511" y="12389"/>
                  </a:cubicBezTo>
                  <a:cubicBezTo>
                    <a:pt x="564" y="12389"/>
                    <a:pt x="617" y="12380"/>
                    <a:pt x="666" y="12363"/>
                  </a:cubicBezTo>
                  <a:cubicBezTo>
                    <a:pt x="899" y="12279"/>
                    <a:pt x="1019" y="12022"/>
                    <a:pt x="931" y="11790"/>
                  </a:cubicBezTo>
                  <a:cubicBezTo>
                    <a:pt x="867" y="11609"/>
                    <a:pt x="696" y="11497"/>
                    <a:pt x="515" y="11497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00457" y="2054241"/>
              <a:ext cx="30903" cy="30972"/>
            </a:xfrm>
            <a:custGeom>
              <a:avLst/>
              <a:gdLst/>
              <a:ahLst/>
              <a:cxnLst/>
              <a:rect l="l" t="t" r="r" b="b"/>
              <a:pathLst>
                <a:path w="896" h="898" extrusionOk="0">
                  <a:moveTo>
                    <a:pt x="445" y="0"/>
                  </a:moveTo>
                  <a:cubicBezTo>
                    <a:pt x="417" y="0"/>
                    <a:pt x="390" y="3"/>
                    <a:pt x="362" y="8"/>
                  </a:cubicBezTo>
                  <a:cubicBezTo>
                    <a:pt x="333" y="14"/>
                    <a:pt x="304" y="23"/>
                    <a:pt x="278" y="35"/>
                  </a:cubicBezTo>
                  <a:cubicBezTo>
                    <a:pt x="251" y="45"/>
                    <a:pt x="225" y="60"/>
                    <a:pt x="200" y="76"/>
                  </a:cubicBezTo>
                  <a:cubicBezTo>
                    <a:pt x="176" y="92"/>
                    <a:pt x="153" y="110"/>
                    <a:pt x="132" y="130"/>
                  </a:cubicBezTo>
                  <a:cubicBezTo>
                    <a:pt x="48" y="215"/>
                    <a:pt x="1" y="330"/>
                    <a:pt x="1" y="450"/>
                  </a:cubicBezTo>
                  <a:cubicBezTo>
                    <a:pt x="1" y="567"/>
                    <a:pt x="48" y="680"/>
                    <a:pt x="132" y="762"/>
                  </a:cubicBezTo>
                  <a:cubicBezTo>
                    <a:pt x="215" y="848"/>
                    <a:pt x="329" y="896"/>
                    <a:pt x="448" y="897"/>
                  </a:cubicBezTo>
                  <a:cubicBezTo>
                    <a:pt x="567" y="897"/>
                    <a:pt x="682" y="848"/>
                    <a:pt x="764" y="762"/>
                  </a:cubicBezTo>
                  <a:cubicBezTo>
                    <a:pt x="848" y="680"/>
                    <a:pt x="896" y="567"/>
                    <a:pt x="896" y="450"/>
                  </a:cubicBezTo>
                  <a:cubicBezTo>
                    <a:pt x="896" y="330"/>
                    <a:pt x="848" y="215"/>
                    <a:pt x="764" y="130"/>
                  </a:cubicBezTo>
                  <a:cubicBezTo>
                    <a:pt x="678" y="47"/>
                    <a:pt x="563" y="0"/>
                    <a:pt x="445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" name="Google Shape;43;p2"/>
          <p:cNvSpPr/>
          <p:nvPr/>
        </p:nvSpPr>
        <p:spPr>
          <a:xfrm>
            <a:off x="8306977" y="3976034"/>
            <a:ext cx="117025" cy="112610"/>
          </a:xfrm>
          <a:custGeom>
            <a:avLst/>
            <a:gdLst/>
            <a:ahLst/>
            <a:cxnLst/>
            <a:rect l="l" t="t" r="r" b="b"/>
            <a:pathLst>
              <a:path w="3393" h="3265" extrusionOk="0">
                <a:moveTo>
                  <a:pt x="1761" y="1"/>
                </a:moveTo>
                <a:cubicBezTo>
                  <a:pt x="1100" y="1"/>
                  <a:pt x="506" y="398"/>
                  <a:pt x="253" y="1008"/>
                </a:cubicBezTo>
                <a:cubicBezTo>
                  <a:pt x="1" y="1618"/>
                  <a:pt x="140" y="2319"/>
                  <a:pt x="607" y="2786"/>
                </a:cubicBezTo>
                <a:cubicBezTo>
                  <a:pt x="919" y="3098"/>
                  <a:pt x="1336" y="3264"/>
                  <a:pt x="1761" y="3264"/>
                </a:cubicBezTo>
                <a:cubicBezTo>
                  <a:pt x="1971" y="3264"/>
                  <a:pt x="2183" y="3223"/>
                  <a:pt x="2385" y="3139"/>
                </a:cubicBezTo>
                <a:cubicBezTo>
                  <a:pt x="2995" y="2887"/>
                  <a:pt x="3393" y="2292"/>
                  <a:pt x="3393" y="1632"/>
                </a:cubicBezTo>
                <a:cubicBezTo>
                  <a:pt x="3392" y="730"/>
                  <a:pt x="2661" y="1"/>
                  <a:pt x="1761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2"/>
          <p:cNvSpPr/>
          <p:nvPr/>
        </p:nvSpPr>
        <p:spPr>
          <a:xfrm>
            <a:off x="8481773" y="4150831"/>
            <a:ext cx="117025" cy="112575"/>
          </a:xfrm>
          <a:custGeom>
            <a:avLst/>
            <a:gdLst/>
            <a:ahLst/>
            <a:cxnLst/>
            <a:rect l="l" t="t" r="r" b="b"/>
            <a:pathLst>
              <a:path w="3393" h="3264" extrusionOk="0">
                <a:moveTo>
                  <a:pt x="1760" y="0"/>
                </a:moveTo>
                <a:cubicBezTo>
                  <a:pt x="1100" y="0"/>
                  <a:pt x="505" y="398"/>
                  <a:pt x="253" y="1007"/>
                </a:cubicBezTo>
                <a:cubicBezTo>
                  <a:pt x="0" y="1616"/>
                  <a:pt x="139" y="2319"/>
                  <a:pt x="606" y="2785"/>
                </a:cubicBezTo>
                <a:cubicBezTo>
                  <a:pt x="918" y="3097"/>
                  <a:pt x="1336" y="3263"/>
                  <a:pt x="1760" y="3263"/>
                </a:cubicBezTo>
                <a:cubicBezTo>
                  <a:pt x="1970" y="3263"/>
                  <a:pt x="2183" y="3222"/>
                  <a:pt x="2384" y="3139"/>
                </a:cubicBezTo>
                <a:cubicBezTo>
                  <a:pt x="2995" y="2886"/>
                  <a:pt x="3392" y="2292"/>
                  <a:pt x="3392" y="1631"/>
                </a:cubicBezTo>
                <a:cubicBezTo>
                  <a:pt x="3392" y="731"/>
                  <a:pt x="2662" y="0"/>
                  <a:pt x="1760" y="0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2"/>
          <p:cNvSpPr/>
          <p:nvPr/>
        </p:nvSpPr>
        <p:spPr>
          <a:xfrm>
            <a:off x="8656536" y="4325593"/>
            <a:ext cx="117059" cy="112610"/>
          </a:xfrm>
          <a:custGeom>
            <a:avLst/>
            <a:gdLst/>
            <a:ahLst/>
            <a:cxnLst/>
            <a:rect l="l" t="t" r="r" b="b"/>
            <a:pathLst>
              <a:path w="3394" h="3265" extrusionOk="0">
                <a:moveTo>
                  <a:pt x="1762" y="1"/>
                </a:moveTo>
                <a:cubicBezTo>
                  <a:pt x="1102" y="1"/>
                  <a:pt x="506" y="398"/>
                  <a:pt x="253" y="1008"/>
                </a:cubicBezTo>
                <a:cubicBezTo>
                  <a:pt x="1" y="1618"/>
                  <a:pt x="141" y="2319"/>
                  <a:pt x="608" y="2786"/>
                </a:cubicBezTo>
                <a:cubicBezTo>
                  <a:pt x="920" y="3099"/>
                  <a:pt x="1337" y="3265"/>
                  <a:pt x="1762" y="3265"/>
                </a:cubicBezTo>
                <a:cubicBezTo>
                  <a:pt x="1972" y="3265"/>
                  <a:pt x="2184" y="3224"/>
                  <a:pt x="2386" y="3140"/>
                </a:cubicBezTo>
                <a:cubicBezTo>
                  <a:pt x="2995" y="2888"/>
                  <a:pt x="3393" y="2292"/>
                  <a:pt x="3393" y="1633"/>
                </a:cubicBezTo>
                <a:cubicBezTo>
                  <a:pt x="3393" y="731"/>
                  <a:pt x="2662" y="1"/>
                  <a:pt x="1762" y="1"/>
                </a:cubicBezTo>
                <a:close/>
              </a:path>
            </a:pathLst>
          </a:custGeom>
          <a:solidFill>
            <a:srgbClr val="8BD2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2"/>
          <p:cNvSpPr/>
          <p:nvPr/>
        </p:nvSpPr>
        <p:spPr>
          <a:xfrm>
            <a:off x="8831367" y="4500390"/>
            <a:ext cx="117025" cy="112610"/>
          </a:xfrm>
          <a:custGeom>
            <a:avLst/>
            <a:gdLst/>
            <a:ahLst/>
            <a:cxnLst/>
            <a:rect l="l" t="t" r="r" b="b"/>
            <a:pathLst>
              <a:path w="3393" h="3265" extrusionOk="0">
                <a:moveTo>
                  <a:pt x="1761" y="0"/>
                </a:moveTo>
                <a:cubicBezTo>
                  <a:pt x="1100" y="0"/>
                  <a:pt x="506" y="398"/>
                  <a:pt x="253" y="1008"/>
                </a:cubicBezTo>
                <a:cubicBezTo>
                  <a:pt x="0" y="1618"/>
                  <a:pt x="140" y="2320"/>
                  <a:pt x="606" y="2787"/>
                </a:cubicBezTo>
                <a:cubicBezTo>
                  <a:pt x="918" y="3099"/>
                  <a:pt x="1336" y="3264"/>
                  <a:pt x="1760" y="3264"/>
                </a:cubicBezTo>
                <a:cubicBezTo>
                  <a:pt x="1971" y="3264"/>
                  <a:pt x="2183" y="3224"/>
                  <a:pt x="2385" y="3140"/>
                </a:cubicBezTo>
                <a:cubicBezTo>
                  <a:pt x="2995" y="2887"/>
                  <a:pt x="3393" y="2293"/>
                  <a:pt x="3393" y="1632"/>
                </a:cubicBezTo>
                <a:cubicBezTo>
                  <a:pt x="3393" y="731"/>
                  <a:pt x="2662" y="0"/>
                  <a:pt x="1761" y="0"/>
                </a:cubicBezTo>
                <a:close/>
              </a:path>
            </a:pathLst>
          </a:custGeom>
          <a:solidFill>
            <a:srgbClr val="FFE0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2"/>
          <p:cNvSpPr/>
          <p:nvPr/>
        </p:nvSpPr>
        <p:spPr>
          <a:xfrm>
            <a:off x="0" y="3712875"/>
            <a:ext cx="1181608" cy="370354"/>
          </a:xfrm>
          <a:custGeom>
            <a:avLst/>
            <a:gdLst/>
            <a:ahLst/>
            <a:cxnLst/>
            <a:rect l="l" t="t" r="r" b="b"/>
            <a:pathLst>
              <a:path w="16061" h="10738" extrusionOk="0">
                <a:moveTo>
                  <a:pt x="0" y="0"/>
                </a:moveTo>
                <a:lnTo>
                  <a:pt x="0" y="10738"/>
                </a:lnTo>
                <a:lnTo>
                  <a:pt x="16060" y="10738"/>
                </a:lnTo>
                <a:lnTo>
                  <a:pt x="16060" y="0"/>
                </a:lnTo>
                <a:close/>
              </a:path>
            </a:pathLst>
          </a:custGeom>
          <a:solidFill>
            <a:srgbClr val="8BD2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2"/>
          <p:cNvSpPr/>
          <p:nvPr/>
        </p:nvSpPr>
        <p:spPr>
          <a:xfrm rot="5400000">
            <a:off x="1359437" y="-9963"/>
            <a:ext cx="750985" cy="122105"/>
          </a:xfrm>
          <a:custGeom>
            <a:avLst/>
            <a:gdLst/>
            <a:ahLst/>
            <a:cxnLst/>
            <a:rect l="l" t="t" r="r" b="b"/>
            <a:pathLst>
              <a:path w="21774" h="3580" extrusionOk="0">
                <a:moveTo>
                  <a:pt x="1" y="1"/>
                </a:moveTo>
                <a:lnTo>
                  <a:pt x="1" y="3580"/>
                </a:lnTo>
                <a:lnTo>
                  <a:pt x="21773" y="3580"/>
                </a:lnTo>
                <a:lnTo>
                  <a:pt x="21773" y="1"/>
                </a:lnTo>
                <a:close/>
              </a:path>
            </a:pathLst>
          </a:custGeom>
          <a:solidFill>
            <a:srgbClr val="8BD2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2"/>
          <p:cNvSpPr/>
          <p:nvPr/>
        </p:nvSpPr>
        <p:spPr>
          <a:xfrm rot="5400000">
            <a:off x="1054231" y="-9981"/>
            <a:ext cx="750985" cy="122139"/>
          </a:xfrm>
          <a:custGeom>
            <a:avLst/>
            <a:gdLst/>
            <a:ahLst/>
            <a:cxnLst/>
            <a:rect l="l" t="t" r="r" b="b"/>
            <a:pathLst>
              <a:path w="21774" h="3581" extrusionOk="0">
                <a:moveTo>
                  <a:pt x="1" y="1"/>
                </a:moveTo>
                <a:lnTo>
                  <a:pt x="1" y="3580"/>
                </a:lnTo>
                <a:lnTo>
                  <a:pt x="21773" y="3580"/>
                </a:lnTo>
                <a:lnTo>
                  <a:pt x="21773" y="1"/>
                </a:lnTo>
                <a:close/>
              </a:path>
            </a:pathLst>
          </a:custGeom>
          <a:solidFill>
            <a:srgbClr val="8BD2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0" name="Google Shape;50;p2"/>
          <p:cNvGrpSpPr/>
          <p:nvPr/>
        </p:nvGrpSpPr>
        <p:grpSpPr>
          <a:xfrm>
            <a:off x="8386399" y="795067"/>
            <a:ext cx="242051" cy="242051"/>
            <a:chOff x="8109724" y="768892"/>
            <a:chExt cx="242051" cy="242051"/>
          </a:xfrm>
        </p:grpSpPr>
        <p:sp>
          <p:nvSpPr>
            <p:cNvPr id="51" name="Google Shape;51;p2"/>
            <p:cNvSpPr/>
            <p:nvPr/>
          </p:nvSpPr>
          <p:spPr>
            <a:xfrm>
              <a:off x="8109724" y="768892"/>
              <a:ext cx="242051" cy="242051"/>
            </a:xfrm>
            <a:custGeom>
              <a:avLst/>
              <a:gdLst/>
              <a:ahLst/>
              <a:cxnLst/>
              <a:rect l="l" t="t" r="r" b="b"/>
              <a:pathLst>
                <a:path w="7018" h="7018" extrusionOk="0">
                  <a:moveTo>
                    <a:pt x="6596" y="1"/>
                  </a:moveTo>
                  <a:lnTo>
                    <a:pt x="1" y="6596"/>
                  </a:lnTo>
                  <a:lnTo>
                    <a:pt x="423" y="7018"/>
                  </a:lnTo>
                  <a:lnTo>
                    <a:pt x="7018" y="423"/>
                  </a:lnTo>
                  <a:lnTo>
                    <a:pt x="6596" y="1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109724" y="768892"/>
              <a:ext cx="242051" cy="242051"/>
            </a:xfrm>
            <a:custGeom>
              <a:avLst/>
              <a:gdLst/>
              <a:ahLst/>
              <a:cxnLst/>
              <a:rect l="l" t="t" r="r" b="b"/>
              <a:pathLst>
                <a:path w="7018" h="7018" extrusionOk="0">
                  <a:moveTo>
                    <a:pt x="423" y="1"/>
                  </a:moveTo>
                  <a:lnTo>
                    <a:pt x="1" y="423"/>
                  </a:lnTo>
                  <a:lnTo>
                    <a:pt x="6596" y="7018"/>
                  </a:lnTo>
                  <a:lnTo>
                    <a:pt x="7018" y="6596"/>
                  </a:lnTo>
                  <a:lnTo>
                    <a:pt x="423" y="1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" name="Google Shape;53;p2"/>
          <p:cNvSpPr/>
          <p:nvPr/>
        </p:nvSpPr>
        <p:spPr>
          <a:xfrm>
            <a:off x="734471" y="2670948"/>
            <a:ext cx="200283" cy="400567"/>
          </a:xfrm>
          <a:custGeom>
            <a:avLst/>
            <a:gdLst/>
            <a:ahLst/>
            <a:cxnLst/>
            <a:rect l="l" t="t" r="r" b="b"/>
            <a:pathLst>
              <a:path w="5807" h="11614" extrusionOk="0">
                <a:moveTo>
                  <a:pt x="1" y="0"/>
                </a:moveTo>
                <a:lnTo>
                  <a:pt x="1" y="11614"/>
                </a:lnTo>
                <a:cubicBezTo>
                  <a:pt x="3207" y="11614"/>
                  <a:pt x="5807" y="9014"/>
                  <a:pt x="5807" y="5807"/>
                </a:cubicBezTo>
                <a:cubicBezTo>
                  <a:pt x="5807" y="2600"/>
                  <a:pt x="3207" y="0"/>
                  <a:pt x="1" y="0"/>
                </a:cubicBezTo>
                <a:close/>
              </a:path>
            </a:pathLst>
          </a:custGeom>
          <a:solidFill>
            <a:srgbClr val="8BD2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2"/>
          <p:cNvSpPr/>
          <p:nvPr/>
        </p:nvSpPr>
        <p:spPr>
          <a:xfrm rot="5400000">
            <a:off x="-400722" y="1457547"/>
            <a:ext cx="1609493" cy="808059"/>
          </a:xfrm>
          <a:custGeom>
            <a:avLst/>
            <a:gdLst/>
            <a:ahLst/>
            <a:cxnLst/>
            <a:rect l="l" t="t" r="r" b="b"/>
            <a:pathLst>
              <a:path w="32068" h="16100" extrusionOk="0">
                <a:moveTo>
                  <a:pt x="16006" y="1"/>
                </a:moveTo>
                <a:cubicBezTo>
                  <a:pt x="11766" y="1"/>
                  <a:pt x="7772" y="1642"/>
                  <a:pt x="4753" y="4626"/>
                </a:cubicBezTo>
                <a:cubicBezTo>
                  <a:pt x="1712" y="7633"/>
                  <a:pt x="24" y="11643"/>
                  <a:pt x="1" y="15919"/>
                </a:cubicBezTo>
                <a:lnTo>
                  <a:pt x="597" y="15923"/>
                </a:lnTo>
                <a:cubicBezTo>
                  <a:pt x="620" y="11806"/>
                  <a:pt x="2245" y="7945"/>
                  <a:pt x="5172" y="5050"/>
                </a:cubicBezTo>
                <a:cubicBezTo>
                  <a:pt x="8079" y="2176"/>
                  <a:pt x="11923" y="598"/>
                  <a:pt x="16006" y="598"/>
                </a:cubicBezTo>
                <a:lnTo>
                  <a:pt x="16096" y="598"/>
                </a:lnTo>
                <a:cubicBezTo>
                  <a:pt x="24594" y="645"/>
                  <a:pt x="31468" y="7597"/>
                  <a:pt x="31421" y="16096"/>
                </a:cubicBezTo>
                <a:lnTo>
                  <a:pt x="32018" y="16099"/>
                </a:lnTo>
                <a:cubicBezTo>
                  <a:pt x="32067" y="7274"/>
                  <a:pt x="24926" y="50"/>
                  <a:pt x="16099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2"/>
          <p:cNvSpPr/>
          <p:nvPr/>
        </p:nvSpPr>
        <p:spPr>
          <a:xfrm rot="5400000">
            <a:off x="-291458" y="1566012"/>
            <a:ext cx="1175902" cy="590385"/>
          </a:xfrm>
          <a:custGeom>
            <a:avLst/>
            <a:gdLst/>
            <a:ahLst/>
            <a:cxnLst/>
            <a:rect l="l" t="t" r="r" b="b"/>
            <a:pathLst>
              <a:path w="23429" h="11763" extrusionOk="0">
                <a:moveTo>
                  <a:pt x="11695" y="0"/>
                </a:moveTo>
                <a:cubicBezTo>
                  <a:pt x="5266" y="0"/>
                  <a:pt x="37" y="5194"/>
                  <a:pt x="1" y="11630"/>
                </a:cubicBezTo>
                <a:lnTo>
                  <a:pt x="23392" y="11762"/>
                </a:lnTo>
                <a:cubicBezTo>
                  <a:pt x="23429" y="5303"/>
                  <a:pt x="18222" y="37"/>
                  <a:pt x="11762" y="1"/>
                </a:cubicBezTo>
                <a:cubicBezTo>
                  <a:pt x="11740" y="0"/>
                  <a:pt x="11718" y="0"/>
                  <a:pt x="1169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2"/>
          <p:cNvSpPr/>
          <p:nvPr/>
        </p:nvSpPr>
        <p:spPr>
          <a:xfrm>
            <a:off x="163950" y="3504375"/>
            <a:ext cx="1181608" cy="370354"/>
          </a:xfrm>
          <a:custGeom>
            <a:avLst/>
            <a:gdLst/>
            <a:ahLst/>
            <a:cxnLst/>
            <a:rect l="l" t="t" r="r" b="b"/>
            <a:pathLst>
              <a:path w="16061" h="10738" extrusionOk="0">
                <a:moveTo>
                  <a:pt x="0" y="0"/>
                </a:moveTo>
                <a:lnTo>
                  <a:pt x="0" y="10738"/>
                </a:lnTo>
                <a:lnTo>
                  <a:pt x="16060" y="10738"/>
                </a:lnTo>
                <a:lnTo>
                  <a:pt x="16060" y="0"/>
                </a:lnTo>
                <a:close/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"/>
          <p:cNvSpPr txBox="1">
            <a:spLocks noGrp="1"/>
          </p:cNvSpPr>
          <p:nvPr>
            <p:ph type="body" idx="1"/>
          </p:nvPr>
        </p:nvSpPr>
        <p:spPr>
          <a:xfrm>
            <a:off x="773700" y="901425"/>
            <a:ext cx="7596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7975">
              <a:spcBef>
                <a:spcPts val="0"/>
              </a:spcBef>
              <a:spcAft>
                <a:spcPts val="0"/>
              </a:spcAft>
              <a:buSzPts val="1250"/>
              <a:buChar char="●"/>
              <a:defRPr sz="1250"/>
            </a:lvl1pPr>
            <a:lvl2pPr marL="914400" lvl="1" indent="-307975">
              <a:spcBef>
                <a:spcPts val="1600"/>
              </a:spcBef>
              <a:spcAft>
                <a:spcPts val="0"/>
              </a:spcAft>
              <a:buSzPts val="1250"/>
              <a:buChar char="○"/>
              <a:defRPr sz="1250"/>
            </a:lvl2pPr>
            <a:lvl3pPr marL="1371600" lvl="2" indent="-307975">
              <a:spcBef>
                <a:spcPts val="1600"/>
              </a:spcBef>
              <a:spcAft>
                <a:spcPts val="0"/>
              </a:spcAft>
              <a:buSzPts val="1250"/>
              <a:buChar char="■"/>
              <a:defRPr sz="1250"/>
            </a:lvl3pPr>
            <a:lvl4pPr marL="1828800" lvl="3" indent="-307975">
              <a:spcBef>
                <a:spcPts val="1600"/>
              </a:spcBef>
              <a:spcAft>
                <a:spcPts val="0"/>
              </a:spcAft>
              <a:buSzPts val="1250"/>
              <a:buChar char="●"/>
              <a:defRPr sz="1250"/>
            </a:lvl4pPr>
            <a:lvl5pPr marL="2286000" lvl="4" indent="-307975">
              <a:spcBef>
                <a:spcPts val="1600"/>
              </a:spcBef>
              <a:spcAft>
                <a:spcPts val="0"/>
              </a:spcAft>
              <a:buSzPts val="1250"/>
              <a:buChar char="○"/>
              <a:defRPr sz="1250"/>
            </a:lvl5pPr>
            <a:lvl6pPr marL="2743200" lvl="5" indent="-307975">
              <a:spcBef>
                <a:spcPts val="1600"/>
              </a:spcBef>
              <a:spcAft>
                <a:spcPts val="0"/>
              </a:spcAft>
              <a:buSzPts val="1250"/>
              <a:buChar char="■"/>
              <a:defRPr sz="1250"/>
            </a:lvl6pPr>
            <a:lvl7pPr marL="3200400" lvl="6" indent="-307975">
              <a:spcBef>
                <a:spcPts val="1600"/>
              </a:spcBef>
              <a:spcAft>
                <a:spcPts val="0"/>
              </a:spcAft>
              <a:buSzPts val="1250"/>
              <a:buChar char="●"/>
              <a:defRPr sz="1250"/>
            </a:lvl7pPr>
            <a:lvl8pPr marL="3657600" lvl="7" indent="-307975">
              <a:spcBef>
                <a:spcPts val="1600"/>
              </a:spcBef>
              <a:spcAft>
                <a:spcPts val="0"/>
              </a:spcAft>
              <a:buSzPts val="1250"/>
              <a:buChar char="○"/>
              <a:defRPr sz="1250"/>
            </a:lvl8pPr>
            <a:lvl9pPr marL="4114800" lvl="8" indent="-307975">
              <a:spcBef>
                <a:spcPts val="1600"/>
              </a:spcBef>
              <a:spcAft>
                <a:spcPts val="1600"/>
              </a:spcAft>
              <a:buSzPts val="1250"/>
              <a:buChar char="■"/>
              <a:defRPr sz="1250"/>
            </a:lvl9pPr>
          </a:lstStyle>
          <a:p>
            <a:endParaRPr/>
          </a:p>
        </p:txBody>
      </p:sp>
      <p:sp>
        <p:nvSpPr>
          <p:cNvPr id="82" name="Google Shape;82;p4"/>
          <p:cNvSpPr txBox="1">
            <a:spLocks noGrp="1"/>
          </p:cNvSpPr>
          <p:nvPr>
            <p:ph type="title"/>
          </p:nvPr>
        </p:nvSpPr>
        <p:spPr>
          <a:xfrm>
            <a:off x="550500" y="372175"/>
            <a:ext cx="8043000" cy="6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grpSp>
        <p:nvGrpSpPr>
          <p:cNvPr id="83" name="Google Shape;83;p4"/>
          <p:cNvGrpSpPr/>
          <p:nvPr/>
        </p:nvGrpSpPr>
        <p:grpSpPr>
          <a:xfrm>
            <a:off x="8268700" y="177350"/>
            <a:ext cx="642375" cy="642350"/>
            <a:chOff x="1154925" y="4692025"/>
            <a:chExt cx="642375" cy="642350"/>
          </a:xfrm>
        </p:grpSpPr>
        <p:sp>
          <p:nvSpPr>
            <p:cNvPr id="84" name="Google Shape;84;p4"/>
            <p:cNvSpPr/>
            <p:nvPr/>
          </p:nvSpPr>
          <p:spPr>
            <a:xfrm>
              <a:off x="1154925" y="4896200"/>
              <a:ext cx="438200" cy="438175"/>
            </a:xfrm>
            <a:custGeom>
              <a:avLst/>
              <a:gdLst/>
              <a:ahLst/>
              <a:cxnLst/>
              <a:rect l="l" t="t" r="r" b="b"/>
              <a:pathLst>
                <a:path w="17528" h="17527" extrusionOk="0">
                  <a:moveTo>
                    <a:pt x="16931" y="596"/>
                  </a:moveTo>
                  <a:lnTo>
                    <a:pt x="16931" y="16930"/>
                  </a:lnTo>
                  <a:lnTo>
                    <a:pt x="598" y="16930"/>
                  </a:lnTo>
                  <a:lnTo>
                    <a:pt x="598" y="596"/>
                  </a:lnTo>
                  <a:close/>
                  <a:moveTo>
                    <a:pt x="1" y="0"/>
                  </a:moveTo>
                  <a:lnTo>
                    <a:pt x="1" y="17526"/>
                  </a:lnTo>
                  <a:lnTo>
                    <a:pt x="17528" y="17526"/>
                  </a:lnTo>
                  <a:lnTo>
                    <a:pt x="17528" y="0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4"/>
            <p:cNvSpPr/>
            <p:nvPr/>
          </p:nvSpPr>
          <p:spPr>
            <a:xfrm>
              <a:off x="1374025" y="4692025"/>
              <a:ext cx="423275" cy="423250"/>
            </a:xfrm>
            <a:custGeom>
              <a:avLst/>
              <a:gdLst/>
              <a:ahLst/>
              <a:cxnLst/>
              <a:rect l="l" t="t" r="r" b="b"/>
              <a:pathLst>
                <a:path w="16931" h="16930" extrusionOk="0">
                  <a:moveTo>
                    <a:pt x="0" y="1"/>
                  </a:moveTo>
                  <a:lnTo>
                    <a:pt x="0" y="16930"/>
                  </a:lnTo>
                  <a:lnTo>
                    <a:pt x="16930" y="16930"/>
                  </a:lnTo>
                  <a:lnTo>
                    <a:pt x="16930" y="1"/>
                  </a:lnTo>
                  <a:close/>
                </a:path>
              </a:pathLst>
            </a:custGeom>
            <a:solidFill>
              <a:srgbClr val="FFE0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" name="Google Shape;86;p4"/>
          <p:cNvGrpSpPr/>
          <p:nvPr/>
        </p:nvGrpSpPr>
        <p:grpSpPr>
          <a:xfrm>
            <a:off x="8802925" y="901425"/>
            <a:ext cx="108150" cy="669300"/>
            <a:chOff x="5169950" y="3910650"/>
            <a:chExt cx="108150" cy="669300"/>
          </a:xfrm>
        </p:grpSpPr>
        <p:sp>
          <p:nvSpPr>
            <p:cNvPr id="87" name="Google Shape;87;p4"/>
            <p:cNvSpPr/>
            <p:nvPr/>
          </p:nvSpPr>
          <p:spPr>
            <a:xfrm>
              <a:off x="5169950" y="3910650"/>
              <a:ext cx="108150" cy="108150"/>
            </a:xfrm>
            <a:custGeom>
              <a:avLst/>
              <a:gdLst/>
              <a:ahLst/>
              <a:cxnLst/>
              <a:rect l="l" t="t" r="r" b="b"/>
              <a:pathLst>
                <a:path w="4326" h="4326" extrusionOk="0">
                  <a:moveTo>
                    <a:pt x="2163" y="1"/>
                  </a:moveTo>
                  <a:lnTo>
                    <a:pt x="1" y="2163"/>
                  </a:lnTo>
                  <a:lnTo>
                    <a:pt x="2163" y="4325"/>
                  </a:lnTo>
                  <a:lnTo>
                    <a:pt x="4325" y="2163"/>
                  </a:lnTo>
                  <a:lnTo>
                    <a:pt x="2163" y="1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4"/>
            <p:cNvSpPr/>
            <p:nvPr/>
          </p:nvSpPr>
          <p:spPr>
            <a:xfrm>
              <a:off x="5169950" y="4097700"/>
              <a:ext cx="108150" cy="108125"/>
            </a:xfrm>
            <a:custGeom>
              <a:avLst/>
              <a:gdLst/>
              <a:ahLst/>
              <a:cxnLst/>
              <a:rect l="l" t="t" r="r" b="b"/>
              <a:pathLst>
                <a:path w="4326" h="4325" extrusionOk="0">
                  <a:moveTo>
                    <a:pt x="2163" y="0"/>
                  </a:moveTo>
                  <a:lnTo>
                    <a:pt x="1" y="2162"/>
                  </a:lnTo>
                  <a:lnTo>
                    <a:pt x="2163" y="4325"/>
                  </a:lnTo>
                  <a:lnTo>
                    <a:pt x="4325" y="2162"/>
                  </a:lnTo>
                  <a:lnTo>
                    <a:pt x="2163" y="0"/>
                  </a:lnTo>
                  <a:close/>
                </a:path>
              </a:pathLst>
            </a:custGeom>
            <a:solidFill>
              <a:srgbClr val="8BD2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4"/>
            <p:cNvSpPr/>
            <p:nvPr/>
          </p:nvSpPr>
          <p:spPr>
            <a:xfrm>
              <a:off x="5169950" y="4284750"/>
              <a:ext cx="108150" cy="108150"/>
            </a:xfrm>
            <a:custGeom>
              <a:avLst/>
              <a:gdLst/>
              <a:ahLst/>
              <a:cxnLst/>
              <a:rect l="l" t="t" r="r" b="b"/>
              <a:pathLst>
                <a:path w="4326" h="4326" extrusionOk="0">
                  <a:moveTo>
                    <a:pt x="2163" y="1"/>
                  </a:moveTo>
                  <a:lnTo>
                    <a:pt x="1" y="2163"/>
                  </a:lnTo>
                  <a:lnTo>
                    <a:pt x="2163" y="4325"/>
                  </a:lnTo>
                  <a:lnTo>
                    <a:pt x="4325" y="2163"/>
                  </a:lnTo>
                  <a:lnTo>
                    <a:pt x="2163" y="1"/>
                  </a:lnTo>
                  <a:close/>
                </a:path>
              </a:pathLst>
            </a:custGeom>
            <a:solidFill>
              <a:srgbClr val="8BD2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4"/>
            <p:cNvSpPr/>
            <p:nvPr/>
          </p:nvSpPr>
          <p:spPr>
            <a:xfrm>
              <a:off x="5169950" y="4471825"/>
              <a:ext cx="108150" cy="108125"/>
            </a:xfrm>
            <a:custGeom>
              <a:avLst/>
              <a:gdLst/>
              <a:ahLst/>
              <a:cxnLst/>
              <a:rect l="l" t="t" r="r" b="b"/>
              <a:pathLst>
                <a:path w="4326" h="4325" extrusionOk="0">
                  <a:moveTo>
                    <a:pt x="2163" y="0"/>
                  </a:moveTo>
                  <a:lnTo>
                    <a:pt x="1" y="2162"/>
                  </a:lnTo>
                  <a:lnTo>
                    <a:pt x="2163" y="4325"/>
                  </a:lnTo>
                  <a:lnTo>
                    <a:pt x="4325" y="2162"/>
                  </a:lnTo>
                  <a:lnTo>
                    <a:pt x="2163" y="0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"/>
          <p:cNvSpPr txBox="1">
            <a:spLocks noGrp="1"/>
          </p:cNvSpPr>
          <p:nvPr>
            <p:ph type="title"/>
          </p:nvPr>
        </p:nvSpPr>
        <p:spPr>
          <a:xfrm>
            <a:off x="4608350" y="1263263"/>
            <a:ext cx="3390900" cy="67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3" name="Google Shape;113;p7"/>
          <p:cNvSpPr txBox="1">
            <a:spLocks noGrp="1"/>
          </p:cNvSpPr>
          <p:nvPr>
            <p:ph type="body" idx="1"/>
          </p:nvPr>
        </p:nvSpPr>
        <p:spPr>
          <a:xfrm>
            <a:off x="4608350" y="2018138"/>
            <a:ext cx="3390900" cy="140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1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1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grpSp>
        <p:nvGrpSpPr>
          <p:cNvPr id="114" name="Google Shape;114;p7"/>
          <p:cNvGrpSpPr/>
          <p:nvPr/>
        </p:nvGrpSpPr>
        <p:grpSpPr>
          <a:xfrm>
            <a:off x="75107" y="117120"/>
            <a:ext cx="6679217" cy="5026387"/>
            <a:chOff x="75107" y="117120"/>
            <a:chExt cx="6679217" cy="5026387"/>
          </a:xfrm>
        </p:grpSpPr>
        <p:sp>
          <p:nvSpPr>
            <p:cNvPr id="115" name="Google Shape;115;p7"/>
            <p:cNvSpPr/>
            <p:nvPr/>
          </p:nvSpPr>
          <p:spPr>
            <a:xfrm rot="10800000">
              <a:off x="157435" y="4716934"/>
              <a:ext cx="1373323" cy="335312"/>
            </a:xfrm>
            <a:custGeom>
              <a:avLst/>
              <a:gdLst/>
              <a:ahLst/>
              <a:cxnLst/>
              <a:rect l="l" t="t" r="r" b="b"/>
              <a:pathLst>
                <a:path w="39818" h="9722" extrusionOk="0">
                  <a:moveTo>
                    <a:pt x="39222" y="598"/>
                  </a:moveTo>
                  <a:lnTo>
                    <a:pt x="39222" y="9124"/>
                  </a:lnTo>
                  <a:lnTo>
                    <a:pt x="598" y="9124"/>
                  </a:lnTo>
                  <a:lnTo>
                    <a:pt x="598" y="598"/>
                  </a:lnTo>
                  <a:close/>
                  <a:moveTo>
                    <a:pt x="1" y="1"/>
                  </a:moveTo>
                  <a:lnTo>
                    <a:pt x="1" y="9721"/>
                  </a:lnTo>
                  <a:lnTo>
                    <a:pt x="39818" y="9721"/>
                  </a:lnTo>
                  <a:lnTo>
                    <a:pt x="39818" y="1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7"/>
            <p:cNvSpPr/>
            <p:nvPr/>
          </p:nvSpPr>
          <p:spPr>
            <a:xfrm rot="10800000">
              <a:off x="75107" y="4828786"/>
              <a:ext cx="1352767" cy="314721"/>
            </a:xfrm>
            <a:custGeom>
              <a:avLst/>
              <a:gdLst/>
              <a:ahLst/>
              <a:cxnLst/>
              <a:rect l="l" t="t" r="r" b="b"/>
              <a:pathLst>
                <a:path w="39222" h="9125" extrusionOk="0">
                  <a:moveTo>
                    <a:pt x="0" y="1"/>
                  </a:moveTo>
                  <a:lnTo>
                    <a:pt x="0" y="9124"/>
                  </a:lnTo>
                  <a:lnTo>
                    <a:pt x="39221" y="9124"/>
                  </a:lnTo>
                  <a:lnTo>
                    <a:pt x="39221" y="1"/>
                  </a:lnTo>
                  <a:close/>
                </a:path>
              </a:pathLst>
            </a:custGeom>
            <a:solidFill>
              <a:srgbClr val="FFE0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7"/>
            <p:cNvSpPr/>
            <p:nvPr/>
          </p:nvSpPr>
          <p:spPr>
            <a:xfrm rot="10800000">
              <a:off x="2389641" y="5020033"/>
              <a:ext cx="750985" cy="123474"/>
            </a:xfrm>
            <a:custGeom>
              <a:avLst/>
              <a:gdLst/>
              <a:ahLst/>
              <a:cxnLst/>
              <a:rect l="l" t="t" r="r" b="b"/>
              <a:pathLst>
                <a:path w="21774" h="3580" extrusionOk="0">
                  <a:moveTo>
                    <a:pt x="1" y="1"/>
                  </a:moveTo>
                  <a:lnTo>
                    <a:pt x="1" y="3580"/>
                  </a:lnTo>
                  <a:lnTo>
                    <a:pt x="21773" y="3580"/>
                  </a:lnTo>
                  <a:lnTo>
                    <a:pt x="21773" y="1"/>
                  </a:lnTo>
                  <a:close/>
                </a:path>
              </a:pathLst>
            </a:custGeom>
            <a:solidFill>
              <a:srgbClr val="8BD2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7"/>
            <p:cNvSpPr/>
            <p:nvPr/>
          </p:nvSpPr>
          <p:spPr>
            <a:xfrm rot="10800000">
              <a:off x="2389641" y="4711380"/>
              <a:ext cx="750985" cy="123509"/>
            </a:xfrm>
            <a:custGeom>
              <a:avLst/>
              <a:gdLst/>
              <a:ahLst/>
              <a:cxnLst/>
              <a:rect l="l" t="t" r="r" b="b"/>
              <a:pathLst>
                <a:path w="21774" h="3581" extrusionOk="0">
                  <a:moveTo>
                    <a:pt x="1" y="1"/>
                  </a:moveTo>
                  <a:lnTo>
                    <a:pt x="1" y="3580"/>
                  </a:lnTo>
                  <a:lnTo>
                    <a:pt x="21773" y="3580"/>
                  </a:lnTo>
                  <a:lnTo>
                    <a:pt x="21773" y="1"/>
                  </a:lnTo>
                  <a:close/>
                </a:path>
              </a:pathLst>
            </a:custGeom>
            <a:solidFill>
              <a:srgbClr val="8BD2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7"/>
            <p:cNvSpPr/>
            <p:nvPr/>
          </p:nvSpPr>
          <p:spPr>
            <a:xfrm rot="10800000">
              <a:off x="3866829" y="4722353"/>
              <a:ext cx="242051" cy="242051"/>
            </a:xfrm>
            <a:custGeom>
              <a:avLst/>
              <a:gdLst/>
              <a:ahLst/>
              <a:cxnLst/>
              <a:rect l="l" t="t" r="r" b="b"/>
              <a:pathLst>
                <a:path w="7018" h="7018" extrusionOk="0">
                  <a:moveTo>
                    <a:pt x="6596" y="1"/>
                  </a:moveTo>
                  <a:lnTo>
                    <a:pt x="1" y="6596"/>
                  </a:lnTo>
                  <a:lnTo>
                    <a:pt x="423" y="7018"/>
                  </a:lnTo>
                  <a:lnTo>
                    <a:pt x="7018" y="423"/>
                  </a:lnTo>
                  <a:lnTo>
                    <a:pt x="6596" y="1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7"/>
            <p:cNvSpPr/>
            <p:nvPr/>
          </p:nvSpPr>
          <p:spPr>
            <a:xfrm rot="10800000">
              <a:off x="3866829" y="4722353"/>
              <a:ext cx="242051" cy="242051"/>
            </a:xfrm>
            <a:custGeom>
              <a:avLst/>
              <a:gdLst/>
              <a:ahLst/>
              <a:cxnLst/>
              <a:rect l="l" t="t" r="r" b="b"/>
              <a:pathLst>
                <a:path w="7018" h="7018" extrusionOk="0">
                  <a:moveTo>
                    <a:pt x="423" y="1"/>
                  </a:moveTo>
                  <a:lnTo>
                    <a:pt x="1" y="423"/>
                  </a:lnTo>
                  <a:lnTo>
                    <a:pt x="6596" y="7018"/>
                  </a:lnTo>
                  <a:lnTo>
                    <a:pt x="7018" y="6596"/>
                  </a:lnTo>
                  <a:lnTo>
                    <a:pt x="423" y="1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7"/>
            <p:cNvSpPr/>
            <p:nvPr/>
          </p:nvSpPr>
          <p:spPr>
            <a:xfrm rot="10800000">
              <a:off x="6637300" y="117120"/>
              <a:ext cx="117025" cy="112610"/>
            </a:xfrm>
            <a:custGeom>
              <a:avLst/>
              <a:gdLst/>
              <a:ahLst/>
              <a:cxnLst/>
              <a:rect l="l" t="t" r="r" b="b"/>
              <a:pathLst>
                <a:path w="3393" h="3265" extrusionOk="0">
                  <a:moveTo>
                    <a:pt x="1761" y="0"/>
                  </a:moveTo>
                  <a:cubicBezTo>
                    <a:pt x="1100" y="0"/>
                    <a:pt x="506" y="398"/>
                    <a:pt x="253" y="1008"/>
                  </a:cubicBezTo>
                  <a:cubicBezTo>
                    <a:pt x="0" y="1618"/>
                    <a:pt x="140" y="2320"/>
                    <a:pt x="606" y="2787"/>
                  </a:cubicBezTo>
                  <a:cubicBezTo>
                    <a:pt x="918" y="3099"/>
                    <a:pt x="1336" y="3264"/>
                    <a:pt x="1760" y="3264"/>
                  </a:cubicBezTo>
                  <a:cubicBezTo>
                    <a:pt x="1971" y="3264"/>
                    <a:pt x="2183" y="3224"/>
                    <a:pt x="2385" y="3140"/>
                  </a:cubicBezTo>
                  <a:cubicBezTo>
                    <a:pt x="2995" y="2887"/>
                    <a:pt x="3393" y="2293"/>
                    <a:pt x="3393" y="1632"/>
                  </a:cubicBezTo>
                  <a:cubicBezTo>
                    <a:pt x="3393" y="731"/>
                    <a:pt x="2662" y="0"/>
                    <a:pt x="1761" y="0"/>
                  </a:cubicBezTo>
                  <a:close/>
                </a:path>
              </a:pathLst>
            </a:custGeom>
            <a:solidFill>
              <a:srgbClr val="FFE0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" name="Google Shape;122;p7"/>
          <p:cNvGrpSpPr/>
          <p:nvPr/>
        </p:nvGrpSpPr>
        <p:grpSpPr>
          <a:xfrm>
            <a:off x="7052198" y="-118383"/>
            <a:ext cx="1824293" cy="1016424"/>
            <a:chOff x="7052198" y="-118383"/>
            <a:chExt cx="1824293" cy="1016424"/>
          </a:xfrm>
        </p:grpSpPr>
        <p:sp>
          <p:nvSpPr>
            <p:cNvPr id="123" name="Google Shape;123;p7"/>
            <p:cNvSpPr/>
            <p:nvPr/>
          </p:nvSpPr>
          <p:spPr>
            <a:xfrm rot="10800000" flipH="1">
              <a:off x="7052198" y="-118383"/>
              <a:ext cx="1106025" cy="555289"/>
            </a:xfrm>
            <a:custGeom>
              <a:avLst/>
              <a:gdLst/>
              <a:ahLst/>
              <a:cxnLst/>
              <a:rect l="l" t="t" r="r" b="b"/>
              <a:pathLst>
                <a:path w="32068" h="16100" extrusionOk="0">
                  <a:moveTo>
                    <a:pt x="16006" y="1"/>
                  </a:moveTo>
                  <a:cubicBezTo>
                    <a:pt x="11766" y="1"/>
                    <a:pt x="7772" y="1642"/>
                    <a:pt x="4753" y="4626"/>
                  </a:cubicBezTo>
                  <a:cubicBezTo>
                    <a:pt x="1712" y="7633"/>
                    <a:pt x="24" y="11643"/>
                    <a:pt x="1" y="15919"/>
                  </a:cubicBezTo>
                  <a:lnTo>
                    <a:pt x="597" y="15923"/>
                  </a:lnTo>
                  <a:cubicBezTo>
                    <a:pt x="620" y="11806"/>
                    <a:pt x="2245" y="7945"/>
                    <a:pt x="5172" y="5050"/>
                  </a:cubicBezTo>
                  <a:cubicBezTo>
                    <a:pt x="8079" y="2176"/>
                    <a:pt x="11923" y="598"/>
                    <a:pt x="16006" y="598"/>
                  </a:cubicBezTo>
                  <a:lnTo>
                    <a:pt x="16096" y="598"/>
                  </a:lnTo>
                  <a:cubicBezTo>
                    <a:pt x="24594" y="645"/>
                    <a:pt x="31468" y="7597"/>
                    <a:pt x="31421" y="16096"/>
                  </a:cubicBezTo>
                  <a:lnTo>
                    <a:pt x="32018" y="16099"/>
                  </a:lnTo>
                  <a:cubicBezTo>
                    <a:pt x="32067" y="7274"/>
                    <a:pt x="24926" y="50"/>
                    <a:pt x="16099" y="1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7"/>
            <p:cNvSpPr/>
            <p:nvPr/>
          </p:nvSpPr>
          <p:spPr>
            <a:xfrm rot="10800000" flipH="1">
              <a:off x="7200920" y="-117487"/>
              <a:ext cx="808066" cy="405706"/>
            </a:xfrm>
            <a:custGeom>
              <a:avLst/>
              <a:gdLst/>
              <a:ahLst/>
              <a:cxnLst/>
              <a:rect l="l" t="t" r="r" b="b"/>
              <a:pathLst>
                <a:path w="23429" h="11763" extrusionOk="0">
                  <a:moveTo>
                    <a:pt x="11695" y="0"/>
                  </a:moveTo>
                  <a:cubicBezTo>
                    <a:pt x="5266" y="0"/>
                    <a:pt x="37" y="5194"/>
                    <a:pt x="1" y="11630"/>
                  </a:cubicBezTo>
                  <a:lnTo>
                    <a:pt x="23392" y="11762"/>
                  </a:lnTo>
                  <a:cubicBezTo>
                    <a:pt x="23429" y="5303"/>
                    <a:pt x="18222" y="37"/>
                    <a:pt x="11762" y="1"/>
                  </a:cubicBezTo>
                  <a:cubicBezTo>
                    <a:pt x="11740" y="0"/>
                    <a:pt x="11718" y="0"/>
                    <a:pt x="11695" y="0"/>
                  </a:cubicBezTo>
                  <a:close/>
                </a:path>
              </a:pathLst>
            </a:custGeom>
            <a:solidFill>
              <a:srgbClr val="8BD2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7"/>
            <p:cNvSpPr/>
            <p:nvPr/>
          </p:nvSpPr>
          <p:spPr>
            <a:xfrm rot="10800000" flipH="1">
              <a:off x="8235077" y="785431"/>
              <a:ext cx="117025" cy="112610"/>
            </a:xfrm>
            <a:custGeom>
              <a:avLst/>
              <a:gdLst/>
              <a:ahLst/>
              <a:cxnLst/>
              <a:rect l="l" t="t" r="r" b="b"/>
              <a:pathLst>
                <a:path w="3393" h="3265" extrusionOk="0">
                  <a:moveTo>
                    <a:pt x="1761" y="1"/>
                  </a:moveTo>
                  <a:cubicBezTo>
                    <a:pt x="1100" y="1"/>
                    <a:pt x="506" y="398"/>
                    <a:pt x="253" y="1008"/>
                  </a:cubicBezTo>
                  <a:cubicBezTo>
                    <a:pt x="1" y="1618"/>
                    <a:pt x="140" y="2319"/>
                    <a:pt x="607" y="2786"/>
                  </a:cubicBezTo>
                  <a:cubicBezTo>
                    <a:pt x="919" y="3098"/>
                    <a:pt x="1336" y="3264"/>
                    <a:pt x="1761" y="3264"/>
                  </a:cubicBezTo>
                  <a:cubicBezTo>
                    <a:pt x="1971" y="3264"/>
                    <a:pt x="2183" y="3223"/>
                    <a:pt x="2385" y="3139"/>
                  </a:cubicBezTo>
                  <a:cubicBezTo>
                    <a:pt x="2995" y="2887"/>
                    <a:pt x="3393" y="2292"/>
                    <a:pt x="3393" y="1632"/>
                  </a:cubicBezTo>
                  <a:cubicBezTo>
                    <a:pt x="3392" y="730"/>
                    <a:pt x="2661" y="1"/>
                    <a:pt x="1761" y="1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7"/>
            <p:cNvSpPr/>
            <p:nvPr/>
          </p:nvSpPr>
          <p:spPr>
            <a:xfrm rot="10800000" flipH="1">
              <a:off x="8409873" y="610669"/>
              <a:ext cx="117025" cy="112575"/>
            </a:xfrm>
            <a:custGeom>
              <a:avLst/>
              <a:gdLst/>
              <a:ahLst/>
              <a:cxnLst/>
              <a:rect l="l" t="t" r="r" b="b"/>
              <a:pathLst>
                <a:path w="3393" h="3264" extrusionOk="0">
                  <a:moveTo>
                    <a:pt x="1760" y="0"/>
                  </a:moveTo>
                  <a:cubicBezTo>
                    <a:pt x="1100" y="0"/>
                    <a:pt x="505" y="398"/>
                    <a:pt x="253" y="1007"/>
                  </a:cubicBezTo>
                  <a:cubicBezTo>
                    <a:pt x="0" y="1616"/>
                    <a:pt x="139" y="2319"/>
                    <a:pt x="606" y="2785"/>
                  </a:cubicBezTo>
                  <a:cubicBezTo>
                    <a:pt x="918" y="3097"/>
                    <a:pt x="1336" y="3263"/>
                    <a:pt x="1760" y="3263"/>
                  </a:cubicBezTo>
                  <a:cubicBezTo>
                    <a:pt x="1970" y="3263"/>
                    <a:pt x="2183" y="3222"/>
                    <a:pt x="2384" y="3139"/>
                  </a:cubicBezTo>
                  <a:cubicBezTo>
                    <a:pt x="2995" y="2886"/>
                    <a:pt x="3392" y="2292"/>
                    <a:pt x="3392" y="1631"/>
                  </a:cubicBezTo>
                  <a:cubicBezTo>
                    <a:pt x="3392" y="731"/>
                    <a:pt x="2662" y="0"/>
                    <a:pt x="1760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7"/>
            <p:cNvSpPr/>
            <p:nvPr/>
          </p:nvSpPr>
          <p:spPr>
            <a:xfrm rot="10800000" flipH="1">
              <a:off x="8584636" y="435872"/>
              <a:ext cx="117059" cy="112610"/>
            </a:xfrm>
            <a:custGeom>
              <a:avLst/>
              <a:gdLst/>
              <a:ahLst/>
              <a:cxnLst/>
              <a:rect l="l" t="t" r="r" b="b"/>
              <a:pathLst>
                <a:path w="3394" h="3265" extrusionOk="0">
                  <a:moveTo>
                    <a:pt x="1762" y="1"/>
                  </a:moveTo>
                  <a:cubicBezTo>
                    <a:pt x="1102" y="1"/>
                    <a:pt x="506" y="398"/>
                    <a:pt x="253" y="1008"/>
                  </a:cubicBezTo>
                  <a:cubicBezTo>
                    <a:pt x="1" y="1618"/>
                    <a:pt x="141" y="2319"/>
                    <a:pt x="608" y="2786"/>
                  </a:cubicBezTo>
                  <a:cubicBezTo>
                    <a:pt x="920" y="3099"/>
                    <a:pt x="1337" y="3265"/>
                    <a:pt x="1762" y="3265"/>
                  </a:cubicBezTo>
                  <a:cubicBezTo>
                    <a:pt x="1972" y="3265"/>
                    <a:pt x="2184" y="3224"/>
                    <a:pt x="2386" y="3140"/>
                  </a:cubicBezTo>
                  <a:cubicBezTo>
                    <a:pt x="2995" y="2888"/>
                    <a:pt x="3393" y="2292"/>
                    <a:pt x="3393" y="1633"/>
                  </a:cubicBezTo>
                  <a:cubicBezTo>
                    <a:pt x="3393" y="731"/>
                    <a:pt x="2662" y="1"/>
                    <a:pt x="1762" y="1"/>
                  </a:cubicBezTo>
                  <a:close/>
                </a:path>
              </a:pathLst>
            </a:custGeom>
            <a:solidFill>
              <a:srgbClr val="8BD2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7"/>
            <p:cNvSpPr/>
            <p:nvPr/>
          </p:nvSpPr>
          <p:spPr>
            <a:xfrm rot="10800000" flipH="1">
              <a:off x="8759467" y="261076"/>
              <a:ext cx="117025" cy="112610"/>
            </a:xfrm>
            <a:custGeom>
              <a:avLst/>
              <a:gdLst/>
              <a:ahLst/>
              <a:cxnLst/>
              <a:rect l="l" t="t" r="r" b="b"/>
              <a:pathLst>
                <a:path w="3393" h="3265" extrusionOk="0">
                  <a:moveTo>
                    <a:pt x="1761" y="0"/>
                  </a:moveTo>
                  <a:cubicBezTo>
                    <a:pt x="1100" y="0"/>
                    <a:pt x="506" y="398"/>
                    <a:pt x="253" y="1008"/>
                  </a:cubicBezTo>
                  <a:cubicBezTo>
                    <a:pt x="0" y="1618"/>
                    <a:pt x="140" y="2320"/>
                    <a:pt x="606" y="2787"/>
                  </a:cubicBezTo>
                  <a:cubicBezTo>
                    <a:pt x="918" y="3099"/>
                    <a:pt x="1336" y="3264"/>
                    <a:pt x="1760" y="3264"/>
                  </a:cubicBezTo>
                  <a:cubicBezTo>
                    <a:pt x="1971" y="3264"/>
                    <a:pt x="2183" y="3224"/>
                    <a:pt x="2385" y="3140"/>
                  </a:cubicBezTo>
                  <a:cubicBezTo>
                    <a:pt x="2995" y="2887"/>
                    <a:pt x="3393" y="2293"/>
                    <a:pt x="3393" y="1632"/>
                  </a:cubicBezTo>
                  <a:cubicBezTo>
                    <a:pt x="3393" y="731"/>
                    <a:pt x="2662" y="0"/>
                    <a:pt x="1761" y="0"/>
                  </a:cubicBezTo>
                  <a:close/>
                </a:path>
              </a:pathLst>
            </a:custGeom>
            <a:solidFill>
              <a:srgbClr val="FFE0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SECTION_TITLE_AND_DESCRIPTION_1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3"/>
          <p:cNvSpPr txBox="1">
            <a:spLocks noGrp="1"/>
          </p:cNvSpPr>
          <p:nvPr>
            <p:ph type="title"/>
          </p:nvPr>
        </p:nvSpPr>
        <p:spPr>
          <a:xfrm>
            <a:off x="948050" y="1461949"/>
            <a:ext cx="2259000" cy="44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9pPr>
          </a:lstStyle>
          <a:p>
            <a:endParaRPr/>
          </a:p>
        </p:txBody>
      </p:sp>
      <p:sp>
        <p:nvSpPr>
          <p:cNvPr id="214" name="Google Shape;214;p13"/>
          <p:cNvSpPr txBox="1">
            <a:spLocks noGrp="1"/>
          </p:cNvSpPr>
          <p:nvPr>
            <p:ph type="subTitle" idx="1"/>
          </p:nvPr>
        </p:nvSpPr>
        <p:spPr>
          <a:xfrm>
            <a:off x="948050" y="1811349"/>
            <a:ext cx="2259000" cy="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5" name="Google Shape;215;p13"/>
          <p:cNvSpPr txBox="1">
            <a:spLocks noGrp="1"/>
          </p:cNvSpPr>
          <p:nvPr>
            <p:ph type="title" idx="2" hasCustomPrompt="1"/>
          </p:nvPr>
        </p:nvSpPr>
        <p:spPr>
          <a:xfrm>
            <a:off x="1455050" y="977575"/>
            <a:ext cx="1245000" cy="2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6" name="Google Shape;216;p13"/>
          <p:cNvSpPr txBox="1">
            <a:spLocks noGrp="1"/>
          </p:cNvSpPr>
          <p:nvPr>
            <p:ph type="title" idx="3"/>
          </p:nvPr>
        </p:nvSpPr>
        <p:spPr>
          <a:xfrm>
            <a:off x="3442500" y="1461949"/>
            <a:ext cx="2259000" cy="44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9pPr>
          </a:lstStyle>
          <a:p>
            <a:endParaRPr/>
          </a:p>
        </p:txBody>
      </p:sp>
      <p:sp>
        <p:nvSpPr>
          <p:cNvPr id="217" name="Google Shape;217;p13"/>
          <p:cNvSpPr txBox="1">
            <a:spLocks noGrp="1"/>
          </p:cNvSpPr>
          <p:nvPr>
            <p:ph type="subTitle" idx="4"/>
          </p:nvPr>
        </p:nvSpPr>
        <p:spPr>
          <a:xfrm>
            <a:off x="3442500" y="1811349"/>
            <a:ext cx="2259000" cy="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18" name="Google Shape;218;p13"/>
          <p:cNvSpPr txBox="1">
            <a:spLocks noGrp="1"/>
          </p:cNvSpPr>
          <p:nvPr>
            <p:ph type="title" idx="5" hasCustomPrompt="1"/>
          </p:nvPr>
        </p:nvSpPr>
        <p:spPr>
          <a:xfrm>
            <a:off x="3949488" y="977575"/>
            <a:ext cx="1245000" cy="2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9" name="Google Shape;219;p13"/>
          <p:cNvSpPr txBox="1">
            <a:spLocks noGrp="1"/>
          </p:cNvSpPr>
          <p:nvPr>
            <p:ph type="title" idx="6"/>
          </p:nvPr>
        </p:nvSpPr>
        <p:spPr>
          <a:xfrm>
            <a:off x="5936950" y="1461949"/>
            <a:ext cx="2259000" cy="44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9pPr>
          </a:lstStyle>
          <a:p>
            <a:endParaRPr/>
          </a:p>
        </p:txBody>
      </p:sp>
      <p:sp>
        <p:nvSpPr>
          <p:cNvPr id="220" name="Google Shape;220;p13"/>
          <p:cNvSpPr txBox="1">
            <a:spLocks noGrp="1"/>
          </p:cNvSpPr>
          <p:nvPr>
            <p:ph type="subTitle" idx="7"/>
          </p:nvPr>
        </p:nvSpPr>
        <p:spPr>
          <a:xfrm>
            <a:off x="5936950" y="1811349"/>
            <a:ext cx="2259000" cy="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21" name="Google Shape;221;p13"/>
          <p:cNvSpPr txBox="1">
            <a:spLocks noGrp="1"/>
          </p:cNvSpPr>
          <p:nvPr>
            <p:ph type="title" idx="8" hasCustomPrompt="1"/>
          </p:nvPr>
        </p:nvSpPr>
        <p:spPr>
          <a:xfrm>
            <a:off x="6443951" y="977575"/>
            <a:ext cx="1245000" cy="2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2" name="Google Shape;222;p13"/>
          <p:cNvSpPr txBox="1">
            <a:spLocks noGrp="1"/>
          </p:cNvSpPr>
          <p:nvPr>
            <p:ph type="title" idx="9"/>
          </p:nvPr>
        </p:nvSpPr>
        <p:spPr>
          <a:xfrm>
            <a:off x="948050" y="3454848"/>
            <a:ext cx="2259000" cy="44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9pPr>
          </a:lstStyle>
          <a:p>
            <a:endParaRPr/>
          </a:p>
        </p:txBody>
      </p:sp>
      <p:sp>
        <p:nvSpPr>
          <p:cNvPr id="223" name="Google Shape;223;p13"/>
          <p:cNvSpPr txBox="1">
            <a:spLocks noGrp="1"/>
          </p:cNvSpPr>
          <p:nvPr>
            <p:ph type="subTitle" idx="13"/>
          </p:nvPr>
        </p:nvSpPr>
        <p:spPr>
          <a:xfrm>
            <a:off x="948050" y="3804248"/>
            <a:ext cx="2259000" cy="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24" name="Google Shape;224;p13"/>
          <p:cNvSpPr txBox="1">
            <a:spLocks noGrp="1"/>
          </p:cNvSpPr>
          <p:nvPr>
            <p:ph type="title" idx="14" hasCustomPrompt="1"/>
          </p:nvPr>
        </p:nvSpPr>
        <p:spPr>
          <a:xfrm>
            <a:off x="1455050" y="2977700"/>
            <a:ext cx="1245000" cy="2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5" name="Google Shape;225;p13"/>
          <p:cNvSpPr txBox="1">
            <a:spLocks noGrp="1"/>
          </p:cNvSpPr>
          <p:nvPr>
            <p:ph type="title" idx="15"/>
          </p:nvPr>
        </p:nvSpPr>
        <p:spPr>
          <a:xfrm>
            <a:off x="3442500" y="3454848"/>
            <a:ext cx="2259000" cy="44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9pPr>
          </a:lstStyle>
          <a:p>
            <a:endParaRPr/>
          </a:p>
        </p:txBody>
      </p:sp>
      <p:sp>
        <p:nvSpPr>
          <p:cNvPr id="226" name="Google Shape;226;p13"/>
          <p:cNvSpPr txBox="1">
            <a:spLocks noGrp="1"/>
          </p:cNvSpPr>
          <p:nvPr>
            <p:ph type="subTitle" idx="16"/>
          </p:nvPr>
        </p:nvSpPr>
        <p:spPr>
          <a:xfrm>
            <a:off x="3442500" y="3804248"/>
            <a:ext cx="2259000" cy="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27" name="Google Shape;227;p13"/>
          <p:cNvSpPr txBox="1">
            <a:spLocks noGrp="1"/>
          </p:cNvSpPr>
          <p:nvPr>
            <p:ph type="title" idx="17" hasCustomPrompt="1"/>
          </p:nvPr>
        </p:nvSpPr>
        <p:spPr>
          <a:xfrm>
            <a:off x="3949498" y="2977700"/>
            <a:ext cx="1245000" cy="2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8" name="Google Shape;228;p13"/>
          <p:cNvSpPr txBox="1">
            <a:spLocks noGrp="1"/>
          </p:cNvSpPr>
          <p:nvPr>
            <p:ph type="title" idx="18"/>
          </p:nvPr>
        </p:nvSpPr>
        <p:spPr>
          <a:xfrm>
            <a:off x="5936950" y="3454848"/>
            <a:ext cx="2259000" cy="44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9pPr>
          </a:lstStyle>
          <a:p>
            <a:endParaRPr/>
          </a:p>
        </p:txBody>
      </p:sp>
      <p:sp>
        <p:nvSpPr>
          <p:cNvPr id="229" name="Google Shape;229;p13"/>
          <p:cNvSpPr txBox="1">
            <a:spLocks noGrp="1"/>
          </p:cNvSpPr>
          <p:nvPr>
            <p:ph type="subTitle" idx="19"/>
          </p:nvPr>
        </p:nvSpPr>
        <p:spPr>
          <a:xfrm>
            <a:off x="5936950" y="3804248"/>
            <a:ext cx="2259000" cy="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30" name="Google Shape;230;p13"/>
          <p:cNvSpPr txBox="1">
            <a:spLocks noGrp="1"/>
          </p:cNvSpPr>
          <p:nvPr>
            <p:ph type="title" idx="20" hasCustomPrompt="1"/>
          </p:nvPr>
        </p:nvSpPr>
        <p:spPr>
          <a:xfrm>
            <a:off x="6443950" y="2977700"/>
            <a:ext cx="1245000" cy="2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31" name="Google Shape;231;p13"/>
          <p:cNvSpPr/>
          <p:nvPr/>
        </p:nvSpPr>
        <p:spPr>
          <a:xfrm>
            <a:off x="8141032" y="352513"/>
            <a:ext cx="885220" cy="231773"/>
          </a:xfrm>
          <a:custGeom>
            <a:avLst/>
            <a:gdLst/>
            <a:ahLst/>
            <a:cxnLst/>
            <a:rect l="l" t="t" r="r" b="b"/>
            <a:pathLst>
              <a:path w="25666" h="6720" extrusionOk="0">
                <a:moveTo>
                  <a:pt x="8704" y="1"/>
                </a:moveTo>
                <a:lnTo>
                  <a:pt x="4580" y="4874"/>
                </a:lnTo>
                <a:lnTo>
                  <a:pt x="911" y="538"/>
                </a:lnTo>
                <a:lnTo>
                  <a:pt x="0" y="1309"/>
                </a:lnTo>
                <a:lnTo>
                  <a:pt x="4580" y="6720"/>
                </a:lnTo>
                <a:lnTo>
                  <a:pt x="8705" y="1846"/>
                </a:lnTo>
                <a:lnTo>
                  <a:pt x="12831" y="6720"/>
                </a:lnTo>
                <a:lnTo>
                  <a:pt x="16955" y="1846"/>
                </a:lnTo>
                <a:lnTo>
                  <a:pt x="21083" y="6720"/>
                </a:lnTo>
                <a:lnTo>
                  <a:pt x="25665" y="1309"/>
                </a:lnTo>
                <a:lnTo>
                  <a:pt x="24756" y="538"/>
                </a:lnTo>
                <a:lnTo>
                  <a:pt x="21083" y="4874"/>
                </a:lnTo>
                <a:lnTo>
                  <a:pt x="16955" y="1"/>
                </a:lnTo>
                <a:lnTo>
                  <a:pt x="12830" y="4874"/>
                </a:lnTo>
                <a:lnTo>
                  <a:pt x="8704" y="1"/>
                </a:ln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13"/>
          <p:cNvSpPr/>
          <p:nvPr/>
        </p:nvSpPr>
        <p:spPr>
          <a:xfrm>
            <a:off x="8141032" y="126222"/>
            <a:ext cx="885220" cy="231773"/>
          </a:xfrm>
          <a:custGeom>
            <a:avLst/>
            <a:gdLst/>
            <a:ahLst/>
            <a:cxnLst/>
            <a:rect l="l" t="t" r="r" b="b"/>
            <a:pathLst>
              <a:path w="25666" h="6720" extrusionOk="0">
                <a:moveTo>
                  <a:pt x="8704" y="0"/>
                </a:moveTo>
                <a:lnTo>
                  <a:pt x="4580" y="4873"/>
                </a:lnTo>
                <a:lnTo>
                  <a:pt x="911" y="537"/>
                </a:lnTo>
                <a:lnTo>
                  <a:pt x="0" y="1309"/>
                </a:lnTo>
                <a:lnTo>
                  <a:pt x="4580" y="6719"/>
                </a:lnTo>
                <a:lnTo>
                  <a:pt x="8705" y="1847"/>
                </a:lnTo>
                <a:lnTo>
                  <a:pt x="12831" y="6719"/>
                </a:lnTo>
                <a:lnTo>
                  <a:pt x="16955" y="1847"/>
                </a:lnTo>
                <a:lnTo>
                  <a:pt x="21083" y="6719"/>
                </a:lnTo>
                <a:lnTo>
                  <a:pt x="25665" y="1309"/>
                </a:lnTo>
                <a:lnTo>
                  <a:pt x="24756" y="537"/>
                </a:lnTo>
                <a:lnTo>
                  <a:pt x="21083" y="4873"/>
                </a:lnTo>
                <a:lnTo>
                  <a:pt x="16955" y="0"/>
                </a:lnTo>
                <a:lnTo>
                  <a:pt x="12830" y="4873"/>
                </a:lnTo>
                <a:lnTo>
                  <a:pt x="8704" y="0"/>
                </a:ln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13"/>
          <p:cNvSpPr/>
          <p:nvPr/>
        </p:nvSpPr>
        <p:spPr>
          <a:xfrm>
            <a:off x="0" y="4667514"/>
            <a:ext cx="948010" cy="475996"/>
          </a:xfrm>
          <a:custGeom>
            <a:avLst/>
            <a:gdLst/>
            <a:ahLst/>
            <a:cxnLst/>
            <a:rect l="l" t="t" r="r" b="b"/>
            <a:pathLst>
              <a:path w="32068" h="16100" extrusionOk="0">
                <a:moveTo>
                  <a:pt x="16006" y="1"/>
                </a:moveTo>
                <a:cubicBezTo>
                  <a:pt x="11766" y="1"/>
                  <a:pt x="7772" y="1642"/>
                  <a:pt x="4753" y="4626"/>
                </a:cubicBezTo>
                <a:cubicBezTo>
                  <a:pt x="1712" y="7633"/>
                  <a:pt x="24" y="11643"/>
                  <a:pt x="1" y="15919"/>
                </a:cubicBezTo>
                <a:lnTo>
                  <a:pt x="597" y="15923"/>
                </a:lnTo>
                <a:cubicBezTo>
                  <a:pt x="620" y="11806"/>
                  <a:pt x="2245" y="7945"/>
                  <a:pt x="5172" y="5050"/>
                </a:cubicBezTo>
                <a:cubicBezTo>
                  <a:pt x="8079" y="2176"/>
                  <a:pt x="11923" y="598"/>
                  <a:pt x="16006" y="598"/>
                </a:cubicBezTo>
                <a:lnTo>
                  <a:pt x="16096" y="598"/>
                </a:lnTo>
                <a:cubicBezTo>
                  <a:pt x="24594" y="645"/>
                  <a:pt x="31468" y="7597"/>
                  <a:pt x="31421" y="16096"/>
                </a:cubicBezTo>
                <a:lnTo>
                  <a:pt x="32018" y="16099"/>
                </a:lnTo>
                <a:cubicBezTo>
                  <a:pt x="32067" y="7274"/>
                  <a:pt x="24926" y="50"/>
                  <a:pt x="16099" y="1"/>
                </a:cubicBezTo>
                <a:close/>
              </a:path>
            </a:pathLst>
          </a:custGeom>
          <a:solidFill>
            <a:srgbClr val="1D262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13"/>
          <p:cNvSpPr/>
          <p:nvPr/>
        </p:nvSpPr>
        <p:spPr>
          <a:xfrm>
            <a:off x="127480" y="4794966"/>
            <a:ext cx="692620" cy="347773"/>
          </a:xfrm>
          <a:custGeom>
            <a:avLst/>
            <a:gdLst/>
            <a:ahLst/>
            <a:cxnLst/>
            <a:rect l="l" t="t" r="r" b="b"/>
            <a:pathLst>
              <a:path w="23429" h="11763" extrusionOk="0">
                <a:moveTo>
                  <a:pt x="11695" y="0"/>
                </a:moveTo>
                <a:cubicBezTo>
                  <a:pt x="5266" y="0"/>
                  <a:pt x="37" y="5194"/>
                  <a:pt x="1" y="11630"/>
                </a:cubicBezTo>
                <a:lnTo>
                  <a:pt x="23392" y="11762"/>
                </a:lnTo>
                <a:cubicBezTo>
                  <a:pt x="23429" y="5303"/>
                  <a:pt x="18222" y="37"/>
                  <a:pt x="11762" y="1"/>
                </a:cubicBezTo>
                <a:cubicBezTo>
                  <a:pt x="11740" y="0"/>
                  <a:pt x="11718" y="0"/>
                  <a:pt x="11695" y="0"/>
                </a:cubicBezTo>
                <a:close/>
              </a:path>
            </a:pathLst>
          </a:custGeom>
          <a:solidFill>
            <a:srgbClr val="8BD2B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CAPTION_ONLY_2_2"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21"/>
          <p:cNvSpPr txBox="1">
            <a:spLocks noGrp="1"/>
          </p:cNvSpPr>
          <p:nvPr>
            <p:ph type="title"/>
          </p:nvPr>
        </p:nvSpPr>
        <p:spPr>
          <a:xfrm>
            <a:off x="1634100" y="372175"/>
            <a:ext cx="5875800" cy="6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/>
          </a:p>
        </p:txBody>
      </p:sp>
      <p:grpSp>
        <p:nvGrpSpPr>
          <p:cNvPr id="422" name="Google Shape;422;p21"/>
          <p:cNvGrpSpPr/>
          <p:nvPr/>
        </p:nvGrpSpPr>
        <p:grpSpPr>
          <a:xfrm>
            <a:off x="-11" y="-23335"/>
            <a:ext cx="747770" cy="1467522"/>
            <a:chOff x="1158575" y="2606800"/>
            <a:chExt cx="497750" cy="976850"/>
          </a:xfrm>
        </p:grpSpPr>
        <p:sp>
          <p:nvSpPr>
            <p:cNvPr id="423" name="Google Shape;423;p21"/>
            <p:cNvSpPr/>
            <p:nvPr/>
          </p:nvSpPr>
          <p:spPr>
            <a:xfrm>
              <a:off x="1158575" y="2716225"/>
              <a:ext cx="22400" cy="22250"/>
            </a:xfrm>
            <a:custGeom>
              <a:avLst/>
              <a:gdLst/>
              <a:ahLst/>
              <a:cxnLst/>
              <a:rect l="l" t="t" r="r" b="b"/>
              <a:pathLst>
                <a:path w="896" h="890" extrusionOk="0">
                  <a:moveTo>
                    <a:pt x="448" y="1"/>
                  </a:moveTo>
                  <a:cubicBezTo>
                    <a:pt x="332" y="1"/>
                    <a:pt x="215" y="43"/>
                    <a:pt x="132" y="126"/>
                  </a:cubicBezTo>
                  <a:cubicBezTo>
                    <a:pt x="47" y="210"/>
                    <a:pt x="1" y="323"/>
                    <a:pt x="1" y="442"/>
                  </a:cubicBezTo>
                  <a:cubicBezTo>
                    <a:pt x="2" y="561"/>
                    <a:pt x="48" y="675"/>
                    <a:pt x="132" y="758"/>
                  </a:cubicBezTo>
                  <a:cubicBezTo>
                    <a:pt x="216" y="842"/>
                    <a:pt x="329" y="889"/>
                    <a:pt x="448" y="890"/>
                  </a:cubicBezTo>
                  <a:cubicBezTo>
                    <a:pt x="567" y="890"/>
                    <a:pt x="680" y="842"/>
                    <a:pt x="764" y="758"/>
                  </a:cubicBezTo>
                  <a:cubicBezTo>
                    <a:pt x="848" y="675"/>
                    <a:pt x="895" y="560"/>
                    <a:pt x="896" y="442"/>
                  </a:cubicBezTo>
                  <a:cubicBezTo>
                    <a:pt x="896" y="323"/>
                    <a:pt x="849" y="210"/>
                    <a:pt x="764" y="126"/>
                  </a:cubicBezTo>
                  <a:cubicBezTo>
                    <a:pt x="681" y="43"/>
                    <a:pt x="565" y="1"/>
                    <a:pt x="448" y="1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1"/>
            <p:cNvSpPr/>
            <p:nvPr/>
          </p:nvSpPr>
          <p:spPr>
            <a:xfrm>
              <a:off x="1239375" y="2725200"/>
              <a:ext cx="309550" cy="739750"/>
            </a:xfrm>
            <a:custGeom>
              <a:avLst/>
              <a:gdLst/>
              <a:ahLst/>
              <a:cxnLst/>
              <a:rect l="l" t="t" r="r" b="b"/>
              <a:pathLst>
                <a:path w="12382" h="29590" extrusionOk="0">
                  <a:moveTo>
                    <a:pt x="490" y="1"/>
                  </a:moveTo>
                  <a:cubicBezTo>
                    <a:pt x="287" y="1"/>
                    <a:pt x="103" y="141"/>
                    <a:pt x="55" y="348"/>
                  </a:cubicBezTo>
                  <a:cubicBezTo>
                    <a:pt x="0" y="590"/>
                    <a:pt x="151" y="829"/>
                    <a:pt x="392" y="883"/>
                  </a:cubicBezTo>
                  <a:cubicBezTo>
                    <a:pt x="422" y="890"/>
                    <a:pt x="452" y="895"/>
                    <a:pt x="483" y="895"/>
                  </a:cubicBezTo>
                  <a:cubicBezTo>
                    <a:pt x="487" y="895"/>
                    <a:pt x="491" y="895"/>
                    <a:pt x="494" y="894"/>
                  </a:cubicBezTo>
                  <a:cubicBezTo>
                    <a:pt x="703" y="894"/>
                    <a:pt x="883" y="749"/>
                    <a:pt x="926" y="546"/>
                  </a:cubicBezTo>
                  <a:cubicBezTo>
                    <a:pt x="981" y="305"/>
                    <a:pt x="831" y="65"/>
                    <a:pt x="589" y="12"/>
                  </a:cubicBezTo>
                  <a:cubicBezTo>
                    <a:pt x="556" y="5"/>
                    <a:pt x="523" y="1"/>
                    <a:pt x="490" y="1"/>
                  </a:cubicBezTo>
                  <a:close/>
                  <a:moveTo>
                    <a:pt x="3601" y="1088"/>
                  </a:moveTo>
                  <a:cubicBezTo>
                    <a:pt x="3435" y="1088"/>
                    <a:pt x="3275" y="1182"/>
                    <a:pt x="3199" y="1342"/>
                  </a:cubicBezTo>
                  <a:cubicBezTo>
                    <a:pt x="3091" y="1564"/>
                    <a:pt x="3185" y="1832"/>
                    <a:pt x="3407" y="1939"/>
                  </a:cubicBezTo>
                  <a:cubicBezTo>
                    <a:pt x="3469" y="1968"/>
                    <a:pt x="3534" y="1983"/>
                    <a:pt x="3602" y="1983"/>
                  </a:cubicBezTo>
                  <a:cubicBezTo>
                    <a:pt x="3603" y="1983"/>
                    <a:pt x="3604" y="1983"/>
                    <a:pt x="3605" y="1983"/>
                  </a:cubicBezTo>
                  <a:cubicBezTo>
                    <a:pt x="3775" y="1983"/>
                    <a:pt x="3931" y="1883"/>
                    <a:pt x="4004" y="1729"/>
                  </a:cubicBezTo>
                  <a:cubicBezTo>
                    <a:pt x="4112" y="1507"/>
                    <a:pt x="4019" y="1240"/>
                    <a:pt x="3796" y="1133"/>
                  </a:cubicBezTo>
                  <a:cubicBezTo>
                    <a:pt x="3733" y="1103"/>
                    <a:pt x="3666" y="1088"/>
                    <a:pt x="3601" y="1088"/>
                  </a:cubicBezTo>
                  <a:close/>
                  <a:moveTo>
                    <a:pt x="6390" y="2843"/>
                  </a:moveTo>
                  <a:cubicBezTo>
                    <a:pt x="6259" y="2843"/>
                    <a:pt x="6129" y="2901"/>
                    <a:pt x="6041" y="3013"/>
                  </a:cubicBezTo>
                  <a:cubicBezTo>
                    <a:pt x="5888" y="3204"/>
                    <a:pt x="5919" y="3485"/>
                    <a:pt x="6110" y="3639"/>
                  </a:cubicBezTo>
                  <a:cubicBezTo>
                    <a:pt x="6190" y="3702"/>
                    <a:pt x="6289" y="3736"/>
                    <a:pt x="6391" y="3737"/>
                  </a:cubicBezTo>
                  <a:cubicBezTo>
                    <a:pt x="6527" y="3737"/>
                    <a:pt x="6655" y="3676"/>
                    <a:pt x="6740" y="3570"/>
                  </a:cubicBezTo>
                  <a:cubicBezTo>
                    <a:pt x="6894" y="3377"/>
                    <a:pt x="6863" y="3095"/>
                    <a:pt x="6671" y="2941"/>
                  </a:cubicBezTo>
                  <a:lnTo>
                    <a:pt x="6667" y="2941"/>
                  </a:lnTo>
                  <a:cubicBezTo>
                    <a:pt x="6586" y="2875"/>
                    <a:pt x="6487" y="2843"/>
                    <a:pt x="6390" y="2843"/>
                  </a:cubicBezTo>
                  <a:close/>
                  <a:moveTo>
                    <a:pt x="8719" y="5171"/>
                  </a:moveTo>
                  <a:cubicBezTo>
                    <a:pt x="8621" y="5171"/>
                    <a:pt x="8522" y="5203"/>
                    <a:pt x="8440" y="5270"/>
                  </a:cubicBezTo>
                  <a:cubicBezTo>
                    <a:pt x="8247" y="5424"/>
                    <a:pt x="8217" y="5705"/>
                    <a:pt x="8371" y="5896"/>
                  </a:cubicBezTo>
                  <a:cubicBezTo>
                    <a:pt x="8454" y="6003"/>
                    <a:pt x="8581" y="6066"/>
                    <a:pt x="8716" y="6066"/>
                  </a:cubicBezTo>
                  <a:cubicBezTo>
                    <a:pt x="8717" y="6066"/>
                    <a:pt x="8718" y="6066"/>
                    <a:pt x="8720" y="6066"/>
                  </a:cubicBezTo>
                  <a:cubicBezTo>
                    <a:pt x="8822" y="6066"/>
                    <a:pt x="8920" y="6031"/>
                    <a:pt x="9001" y="5968"/>
                  </a:cubicBezTo>
                  <a:cubicBezTo>
                    <a:pt x="9192" y="5812"/>
                    <a:pt x="9223" y="5532"/>
                    <a:pt x="9068" y="5339"/>
                  </a:cubicBezTo>
                  <a:cubicBezTo>
                    <a:pt x="8981" y="5228"/>
                    <a:pt x="8850" y="5171"/>
                    <a:pt x="8719" y="5171"/>
                  </a:cubicBezTo>
                  <a:close/>
                  <a:moveTo>
                    <a:pt x="10475" y="7958"/>
                  </a:moveTo>
                  <a:cubicBezTo>
                    <a:pt x="10409" y="7958"/>
                    <a:pt x="10342" y="7972"/>
                    <a:pt x="10279" y="8003"/>
                  </a:cubicBezTo>
                  <a:cubicBezTo>
                    <a:pt x="10057" y="8110"/>
                    <a:pt x="9966" y="8378"/>
                    <a:pt x="10073" y="8599"/>
                  </a:cubicBezTo>
                  <a:cubicBezTo>
                    <a:pt x="10146" y="8754"/>
                    <a:pt x="10302" y="8853"/>
                    <a:pt x="10473" y="8853"/>
                  </a:cubicBezTo>
                  <a:cubicBezTo>
                    <a:pt x="10474" y="8853"/>
                    <a:pt x="10475" y="8853"/>
                    <a:pt x="10476" y="8853"/>
                  </a:cubicBezTo>
                  <a:cubicBezTo>
                    <a:pt x="10543" y="8853"/>
                    <a:pt x="10610" y="8837"/>
                    <a:pt x="10670" y="8808"/>
                  </a:cubicBezTo>
                  <a:cubicBezTo>
                    <a:pt x="10892" y="8700"/>
                    <a:pt x="10985" y="8433"/>
                    <a:pt x="10880" y="8211"/>
                  </a:cubicBezTo>
                  <a:cubicBezTo>
                    <a:pt x="10802" y="8051"/>
                    <a:pt x="10641" y="7958"/>
                    <a:pt x="10475" y="7958"/>
                  </a:cubicBezTo>
                  <a:close/>
                  <a:moveTo>
                    <a:pt x="11566" y="11066"/>
                  </a:moveTo>
                  <a:cubicBezTo>
                    <a:pt x="11533" y="11066"/>
                    <a:pt x="11500" y="11070"/>
                    <a:pt x="11466" y="11077"/>
                  </a:cubicBezTo>
                  <a:cubicBezTo>
                    <a:pt x="11225" y="11130"/>
                    <a:pt x="11074" y="11370"/>
                    <a:pt x="11130" y="11611"/>
                  </a:cubicBezTo>
                  <a:cubicBezTo>
                    <a:pt x="11175" y="11814"/>
                    <a:pt x="11355" y="11959"/>
                    <a:pt x="11565" y="11959"/>
                  </a:cubicBezTo>
                  <a:cubicBezTo>
                    <a:pt x="11568" y="11960"/>
                    <a:pt x="11572" y="11960"/>
                    <a:pt x="11575" y="11960"/>
                  </a:cubicBezTo>
                  <a:cubicBezTo>
                    <a:pt x="11604" y="11960"/>
                    <a:pt x="11634" y="11955"/>
                    <a:pt x="11663" y="11948"/>
                  </a:cubicBezTo>
                  <a:cubicBezTo>
                    <a:pt x="11905" y="11895"/>
                    <a:pt x="12056" y="11655"/>
                    <a:pt x="12001" y="11414"/>
                  </a:cubicBezTo>
                  <a:cubicBezTo>
                    <a:pt x="11954" y="11207"/>
                    <a:pt x="11770" y="11066"/>
                    <a:pt x="11566" y="11066"/>
                  </a:cubicBezTo>
                  <a:close/>
                  <a:moveTo>
                    <a:pt x="11934" y="14340"/>
                  </a:moveTo>
                  <a:cubicBezTo>
                    <a:pt x="11933" y="14340"/>
                    <a:pt x="11933" y="14340"/>
                    <a:pt x="11932" y="14340"/>
                  </a:cubicBezTo>
                  <a:cubicBezTo>
                    <a:pt x="11931" y="14340"/>
                    <a:pt x="11930" y="14340"/>
                    <a:pt x="11930" y="14340"/>
                  </a:cubicBezTo>
                  <a:cubicBezTo>
                    <a:pt x="11684" y="14340"/>
                    <a:pt x="11484" y="14540"/>
                    <a:pt x="11484" y="14788"/>
                  </a:cubicBezTo>
                  <a:cubicBezTo>
                    <a:pt x="11486" y="15034"/>
                    <a:pt x="11686" y="15234"/>
                    <a:pt x="11933" y="15234"/>
                  </a:cubicBezTo>
                  <a:cubicBezTo>
                    <a:pt x="11934" y="15234"/>
                    <a:pt x="11935" y="15234"/>
                    <a:pt x="11935" y="15234"/>
                  </a:cubicBezTo>
                  <a:cubicBezTo>
                    <a:pt x="12182" y="15233"/>
                    <a:pt x="12382" y="15031"/>
                    <a:pt x="12379" y="14784"/>
                  </a:cubicBezTo>
                  <a:cubicBezTo>
                    <a:pt x="12378" y="14538"/>
                    <a:pt x="12179" y="14340"/>
                    <a:pt x="11934" y="14340"/>
                  </a:cubicBezTo>
                  <a:close/>
                  <a:moveTo>
                    <a:pt x="11570" y="17613"/>
                  </a:moveTo>
                  <a:cubicBezTo>
                    <a:pt x="11365" y="17613"/>
                    <a:pt x="11181" y="17753"/>
                    <a:pt x="11132" y="17960"/>
                  </a:cubicBezTo>
                  <a:lnTo>
                    <a:pt x="11136" y="17960"/>
                  </a:lnTo>
                  <a:cubicBezTo>
                    <a:pt x="11079" y="18202"/>
                    <a:pt x="11231" y="18442"/>
                    <a:pt x="11473" y="18494"/>
                  </a:cubicBezTo>
                  <a:cubicBezTo>
                    <a:pt x="11505" y="18503"/>
                    <a:pt x="11538" y="18506"/>
                    <a:pt x="11571" y="18506"/>
                  </a:cubicBezTo>
                  <a:cubicBezTo>
                    <a:pt x="11780" y="18505"/>
                    <a:pt x="11960" y="18361"/>
                    <a:pt x="12007" y="18157"/>
                  </a:cubicBezTo>
                  <a:cubicBezTo>
                    <a:pt x="12061" y="17916"/>
                    <a:pt x="11910" y="17677"/>
                    <a:pt x="11669" y="17624"/>
                  </a:cubicBezTo>
                  <a:cubicBezTo>
                    <a:pt x="11636" y="17616"/>
                    <a:pt x="11603" y="17613"/>
                    <a:pt x="11570" y="17613"/>
                  </a:cubicBezTo>
                  <a:close/>
                  <a:moveTo>
                    <a:pt x="10486" y="20723"/>
                  </a:moveTo>
                  <a:cubicBezTo>
                    <a:pt x="10320" y="20723"/>
                    <a:pt x="10160" y="20816"/>
                    <a:pt x="10083" y="20976"/>
                  </a:cubicBezTo>
                  <a:cubicBezTo>
                    <a:pt x="9975" y="21199"/>
                    <a:pt x="10069" y="21466"/>
                    <a:pt x="10292" y="21572"/>
                  </a:cubicBezTo>
                  <a:cubicBezTo>
                    <a:pt x="10352" y="21602"/>
                    <a:pt x="10419" y="21617"/>
                    <a:pt x="10485" y="21617"/>
                  </a:cubicBezTo>
                  <a:cubicBezTo>
                    <a:pt x="10486" y="21617"/>
                    <a:pt x="10487" y="21617"/>
                    <a:pt x="10488" y="21617"/>
                  </a:cubicBezTo>
                  <a:cubicBezTo>
                    <a:pt x="10659" y="21617"/>
                    <a:pt x="10814" y="21518"/>
                    <a:pt x="10888" y="21364"/>
                  </a:cubicBezTo>
                  <a:cubicBezTo>
                    <a:pt x="10995" y="21141"/>
                    <a:pt x="10902" y="20874"/>
                    <a:pt x="10679" y="20767"/>
                  </a:cubicBezTo>
                  <a:cubicBezTo>
                    <a:pt x="10617" y="20737"/>
                    <a:pt x="10551" y="20723"/>
                    <a:pt x="10486" y="20723"/>
                  </a:cubicBezTo>
                  <a:close/>
                  <a:moveTo>
                    <a:pt x="8734" y="23512"/>
                  </a:moveTo>
                  <a:cubicBezTo>
                    <a:pt x="8602" y="23512"/>
                    <a:pt x="8472" y="23570"/>
                    <a:pt x="8383" y="23682"/>
                  </a:cubicBezTo>
                  <a:cubicBezTo>
                    <a:pt x="8229" y="23875"/>
                    <a:pt x="8262" y="24156"/>
                    <a:pt x="8455" y="24310"/>
                  </a:cubicBezTo>
                  <a:cubicBezTo>
                    <a:pt x="8534" y="24374"/>
                    <a:pt x="8632" y="24409"/>
                    <a:pt x="8734" y="24409"/>
                  </a:cubicBezTo>
                  <a:cubicBezTo>
                    <a:pt x="8870" y="24408"/>
                    <a:pt x="8999" y="24345"/>
                    <a:pt x="9083" y="24239"/>
                  </a:cubicBezTo>
                  <a:cubicBezTo>
                    <a:pt x="9238" y="24045"/>
                    <a:pt x="9207" y="23763"/>
                    <a:pt x="9012" y="23609"/>
                  </a:cubicBezTo>
                  <a:cubicBezTo>
                    <a:pt x="8929" y="23544"/>
                    <a:pt x="8831" y="23512"/>
                    <a:pt x="8734" y="23512"/>
                  </a:cubicBezTo>
                  <a:close/>
                  <a:moveTo>
                    <a:pt x="6406" y="25846"/>
                  </a:moveTo>
                  <a:cubicBezTo>
                    <a:pt x="6309" y="25846"/>
                    <a:pt x="6211" y="25877"/>
                    <a:pt x="6128" y="25942"/>
                  </a:cubicBezTo>
                  <a:cubicBezTo>
                    <a:pt x="5934" y="26096"/>
                    <a:pt x="5904" y="26378"/>
                    <a:pt x="6059" y="26571"/>
                  </a:cubicBezTo>
                  <a:cubicBezTo>
                    <a:pt x="6143" y="26676"/>
                    <a:pt x="6270" y="26739"/>
                    <a:pt x="6404" y="26739"/>
                  </a:cubicBezTo>
                  <a:cubicBezTo>
                    <a:pt x="6405" y="26739"/>
                    <a:pt x="6407" y="26739"/>
                    <a:pt x="6408" y="26739"/>
                  </a:cubicBezTo>
                  <a:cubicBezTo>
                    <a:pt x="6409" y="26739"/>
                    <a:pt x="6411" y="26739"/>
                    <a:pt x="6413" y="26739"/>
                  </a:cubicBezTo>
                  <a:cubicBezTo>
                    <a:pt x="6512" y="26739"/>
                    <a:pt x="6607" y="26705"/>
                    <a:pt x="6685" y="26643"/>
                  </a:cubicBezTo>
                  <a:cubicBezTo>
                    <a:pt x="6879" y="26488"/>
                    <a:pt x="6913" y="26205"/>
                    <a:pt x="6757" y="26014"/>
                  </a:cubicBezTo>
                  <a:cubicBezTo>
                    <a:pt x="6668" y="25903"/>
                    <a:pt x="6538" y="25846"/>
                    <a:pt x="6406" y="25846"/>
                  </a:cubicBezTo>
                  <a:close/>
                  <a:moveTo>
                    <a:pt x="3625" y="27603"/>
                  </a:moveTo>
                  <a:cubicBezTo>
                    <a:pt x="3559" y="27603"/>
                    <a:pt x="3493" y="27618"/>
                    <a:pt x="3430" y="27648"/>
                  </a:cubicBezTo>
                  <a:cubicBezTo>
                    <a:pt x="3207" y="27755"/>
                    <a:pt x="3113" y="28022"/>
                    <a:pt x="3221" y="28244"/>
                  </a:cubicBezTo>
                  <a:cubicBezTo>
                    <a:pt x="3294" y="28399"/>
                    <a:pt x="3452" y="28498"/>
                    <a:pt x="3624" y="28498"/>
                  </a:cubicBezTo>
                  <a:cubicBezTo>
                    <a:pt x="3692" y="28498"/>
                    <a:pt x="3759" y="28482"/>
                    <a:pt x="3821" y="28453"/>
                  </a:cubicBezTo>
                  <a:cubicBezTo>
                    <a:pt x="4042" y="28344"/>
                    <a:pt x="4133" y="28076"/>
                    <a:pt x="4026" y="27853"/>
                  </a:cubicBezTo>
                  <a:cubicBezTo>
                    <a:pt x="3948" y="27695"/>
                    <a:pt x="3789" y="27603"/>
                    <a:pt x="3625" y="27603"/>
                  </a:cubicBezTo>
                  <a:close/>
                  <a:moveTo>
                    <a:pt x="515" y="28695"/>
                  </a:moveTo>
                  <a:cubicBezTo>
                    <a:pt x="482" y="28695"/>
                    <a:pt x="449" y="28699"/>
                    <a:pt x="416" y="28706"/>
                  </a:cubicBezTo>
                  <a:cubicBezTo>
                    <a:pt x="175" y="28762"/>
                    <a:pt x="24" y="29002"/>
                    <a:pt x="80" y="29243"/>
                  </a:cubicBezTo>
                  <a:cubicBezTo>
                    <a:pt x="127" y="29446"/>
                    <a:pt x="307" y="29590"/>
                    <a:pt x="515" y="29590"/>
                  </a:cubicBezTo>
                  <a:cubicBezTo>
                    <a:pt x="549" y="29590"/>
                    <a:pt x="583" y="29586"/>
                    <a:pt x="617" y="29580"/>
                  </a:cubicBezTo>
                  <a:lnTo>
                    <a:pt x="617" y="29578"/>
                  </a:lnTo>
                  <a:cubicBezTo>
                    <a:pt x="857" y="29524"/>
                    <a:pt x="1008" y="29285"/>
                    <a:pt x="953" y="29044"/>
                  </a:cubicBezTo>
                  <a:cubicBezTo>
                    <a:pt x="905" y="28836"/>
                    <a:pt x="720" y="28695"/>
                    <a:pt x="515" y="28695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21"/>
            <p:cNvSpPr/>
            <p:nvPr/>
          </p:nvSpPr>
          <p:spPr>
            <a:xfrm>
              <a:off x="1158575" y="3451875"/>
              <a:ext cx="22400" cy="22400"/>
            </a:xfrm>
            <a:custGeom>
              <a:avLst/>
              <a:gdLst/>
              <a:ahLst/>
              <a:cxnLst/>
              <a:rect l="l" t="t" r="r" b="b"/>
              <a:pathLst>
                <a:path w="896" h="896" extrusionOk="0">
                  <a:moveTo>
                    <a:pt x="450" y="1"/>
                  </a:moveTo>
                  <a:cubicBezTo>
                    <a:pt x="421" y="1"/>
                    <a:pt x="391" y="4"/>
                    <a:pt x="362" y="9"/>
                  </a:cubicBezTo>
                  <a:cubicBezTo>
                    <a:pt x="333" y="14"/>
                    <a:pt x="306" y="22"/>
                    <a:pt x="278" y="33"/>
                  </a:cubicBezTo>
                  <a:cubicBezTo>
                    <a:pt x="251" y="46"/>
                    <a:pt x="225" y="59"/>
                    <a:pt x="200" y="75"/>
                  </a:cubicBezTo>
                  <a:cubicBezTo>
                    <a:pt x="176" y="92"/>
                    <a:pt x="154" y="111"/>
                    <a:pt x="132" y="132"/>
                  </a:cubicBezTo>
                  <a:cubicBezTo>
                    <a:pt x="111" y="152"/>
                    <a:pt x="93" y="175"/>
                    <a:pt x="79" y="200"/>
                  </a:cubicBezTo>
                  <a:cubicBezTo>
                    <a:pt x="62" y="223"/>
                    <a:pt x="47" y="248"/>
                    <a:pt x="37" y="274"/>
                  </a:cubicBezTo>
                  <a:cubicBezTo>
                    <a:pt x="25" y="302"/>
                    <a:pt x="16" y="330"/>
                    <a:pt x="10" y="358"/>
                  </a:cubicBezTo>
                  <a:cubicBezTo>
                    <a:pt x="4" y="388"/>
                    <a:pt x="1" y="418"/>
                    <a:pt x="1" y="448"/>
                  </a:cubicBezTo>
                  <a:cubicBezTo>
                    <a:pt x="2" y="567"/>
                    <a:pt x="48" y="680"/>
                    <a:pt x="132" y="764"/>
                  </a:cubicBezTo>
                  <a:cubicBezTo>
                    <a:pt x="153" y="784"/>
                    <a:pt x="176" y="802"/>
                    <a:pt x="200" y="818"/>
                  </a:cubicBezTo>
                  <a:cubicBezTo>
                    <a:pt x="224" y="835"/>
                    <a:pt x="250" y="850"/>
                    <a:pt x="278" y="859"/>
                  </a:cubicBezTo>
                  <a:cubicBezTo>
                    <a:pt x="304" y="871"/>
                    <a:pt x="333" y="880"/>
                    <a:pt x="362" y="886"/>
                  </a:cubicBezTo>
                  <a:cubicBezTo>
                    <a:pt x="390" y="892"/>
                    <a:pt x="419" y="895"/>
                    <a:pt x="448" y="895"/>
                  </a:cubicBezTo>
                  <a:cubicBezTo>
                    <a:pt x="479" y="895"/>
                    <a:pt x="508" y="892"/>
                    <a:pt x="538" y="886"/>
                  </a:cubicBezTo>
                  <a:cubicBezTo>
                    <a:pt x="566" y="880"/>
                    <a:pt x="594" y="871"/>
                    <a:pt x="622" y="859"/>
                  </a:cubicBezTo>
                  <a:cubicBezTo>
                    <a:pt x="649" y="849"/>
                    <a:pt x="675" y="835"/>
                    <a:pt x="699" y="818"/>
                  </a:cubicBezTo>
                  <a:cubicBezTo>
                    <a:pt x="722" y="802"/>
                    <a:pt x="745" y="784"/>
                    <a:pt x="764" y="764"/>
                  </a:cubicBezTo>
                  <a:cubicBezTo>
                    <a:pt x="848" y="680"/>
                    <a:pt x="895" y="567"/>
                    <a:pt x="896" y="448"/>
                  </a:cubicBezTo>
                  <a:cubicBezTo>
                    <a:pt x="896" y="418"/>
                    <a:pt x="892" y="388"/>
                    <a:pt x="887" y="358"/>
                  </a:cubicBezTo>
                  <a:cubicBezTo>
                    <a:pt x="881" y="330"/>
                    <a:pt x="873" y="302"/>
                    <a:pt x="863" y="274"/>
                  </a:cubicBezTo>
                  <a:cubicBezTo>
                    <a:pt x="850" y="248"/>
                    <a:pt x="837" y="223"/>
                    <a:pt x="821" y="200"/>
                  </a:cubicBezTo>
                  <a:cubicBezTo>
                    <a:pt x="805" y="175"/>
                    <a:pt x="787" y="152"/>
                    <a:pt x="764" y="132"/>
                  </a:cubicBezTo>
                  <a:cubicBezTo>
                    <a:pt x="745" y="110"/>
                    <a:pt x="722" y="91"/>
                    <a:pt x="699" y="75"/>
                  </a:cubicBezTo>
                  <a:cubicBezTo>
                    <a:pt x="671" y="60"/>
                    <a:pt x="648" y="46"/>
                    <a:pt x="622" y="33"/>
                  </a:cubicBezTo>
                  <a:cubicBezTo>
                    <a:pt x="594" y="22"/>
                    <a:pt x="566" y="14"/>
                    <a:pt x="538" y="9"/>
                  </a:cubicBezTo>
                  <a:cubicBezTo>
                    <a:pt x="509" y="4"/>
                    <a:pt x="479" y="1"/>
                    <a:pt x="450" y="1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21"/>
            <p:cNvSpPr/>
            <p:nvPr/>
          </p:nvSpPr>
          <p:spPr>
            <a:xfrm>
              <a:off x="1158575" y="2606800"/>
              <a:ext cx="22400" cy="22250"/>
            </a:xfrm>
            <a:custGeom>
              <a:avLst/>
              <a:gdLst/>
              <a:ahLst/>
              <a:cxnLst/>
              <a:rect l="l" t="t" r="r" b="b"/>
              <a:pathLst>
                <a:path w="896" h="890" extrusionOk="0">
                  <a:moveTo>
                    <a:pt x="450" y="1"/>
                  </a:moveTo>
                  <a:cubicBezTo>
                    <a:pt x="333" y="1"/>
                    <a:pt x="216" y="43"/>
                    <a:pt x="132" y="124"/>
                  </a:cubicBezTo>
                  <a:cubicBezTo>
                    <a:pt x="48" y="209"/>
                    <a:pt x="2" y="323"/>
                    <a:pt x="1" y="442"/>
                  </a:cubicBezTo>
                  <a:cubicBezTo>
                    <a:pt x="1" y="559"/>
                    <a:pt x="48" y="674"/>
                    <a:pt x="132" y="758"/>
                  </a:cubicBezTo>
                  <a:cubicBezTo>
                    <a:pt x="216" y="840"/>
                    <a:pt x="329" y="888"/>
                    <a:pt x="448" y="889"/>
                  </a:cubicBezTo>
                  <a:cubicBezTo>
                    <a:pt x="567" y="888"/>
                    <a:pt x="680" y="841"/>
                    <a:pt x="764" y="758"/>
                  </a:cubicBezTo>
                  <a:cubicBezTo>
                    <a:pt x="848" y="674"/>
                    <a:pt x="896" y="559"/>
                    <a:pt x="896" y="442"/>
                  </a:cubicBezTo>
                  <a:cubicBezTo>
                    <a:pt x="895" y="323"/>
                    <a:pt x="848" y="209"/>
                    <a:pt x="764" y="124"/>
                  </a:cubicBezTo>
                  <a:cubicBezTo>
                    <a:pt x="681" y="42"/>
                    <a:pt x="566" y="1"/>
                    <a:pt x="450" y="1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21"/>
            <p:cNvSpPr/>
            <p:nvPr/>
          </p:nvSpPr>
          <p:spPr>
            <a:xfrm>
              <a:off x="1256825" y="2616975"/>
              <a:ext cx="399500" cy="956225"/>
            </a:xfrm>
            <a:custGeom>
              <a:avLst/>
              <a:gdLst/>
              <a:ahLst/>
              <a:cxnLst/>
              <a:rect l="l" t="t" r="r" b="b"/>
              <a:pathLst>
                <a:path w="15980" h="38249" extrusionOk="0">
                  <a:moveTo>
                    <a:pt x="491" y="0"/>
                  </a:moveTo>
                  <a:cubicBezTo>
                    <a:pt x="283" y="0"/>
                    <a:pt x="97" y="145"/>
                    <a:pt x="52" y="356"/>
                  </a:cubicBezTo>
                  <a:cubicBezTo>
                    <a:pt x="0" y="599"/>
                    <a:pt x="156" y="837"/>
                    <a:pt x="399" y="888"/>
                  </a:cubicBezTo>
                  <a:lnTo>
                    <a:pt x="395" y="888"/>
                  </a:lnTo>
                  <a:cubicBezTo>
                    <a:pt x="427" y="893"/>
                    <a:pt x="459" y="895"/>
                    <a:pt x="491" y="897"/>
                  </a:cubicBezTo>
                  <a:cubicBezTo>
                    <a:pt x="701" y="894"/>
                    <a:pt x="882" y="747"/>
                    <a:pt x="927" y="541"/>
                  </a:cubicBezTo>
                  <a:cubicBezTo>
                    <a:pt x="976" y="300"/>
                    <a:pt x="824" y="63"/>
                    <a:pt x="583" y="10"/>
                  </a:cubicBezTo>
                  <a:cubicBezTo>
                    <a:pt x="552" y="3"/>
                    <a:pt x="521" y="0"/>
                    <a:pt x="491" y="0"/>
                  </a:cubicBezTo>
                  <a:close/>
                  <a:moveTo>
                    <a:pt x="4285" y="1233"/>
                  </a:moveTo>
                  <a:cubicBezTo>
                    <a:pt x="4114" y="1233"/>
                    <a:pt x="3950" y="1332"/>
                    <a:pt x="3876" y="1498"/>
                  </a:cubicBezTo>
                  <a:cubicBezTo>
                    <a:pt x="3776" y="1723"/>
                    <a:pt x="3877" y="1988"/>
                    <a:pt x="4103" y="2089"/>
                  </a:cubicBezTo>
                  <a:cubicBezTo>
                    <a:pt x="4160" y="2114"/>
                    <a:pt x="4222" y="2128"/>
                    <a:pt x="4285" y="2128"/>
                  </a:cubicBezTo>
                  <a:cubicBezTo>
                    <a:pt x="4462" y="2128"/>
                    <a:pt x="4621" y="2024"/>
                    <a:pt x="4694" y="1863"/>
                  </a:cubicBezTo>
                  <a:cubicBezTo>
                    <a:pt x="4795" y="1636"/>
                    <a:pt x="4693" y="1371"/>
                    <a:pt x="4467" y="1272"/>
                  </a:cubicBezTo>
                  <a:cubicBezTo>
                    <a:pt x="4408" y="1245"/>
                    <a:pt x="4346" y="1233"/>
                    <a:pt x="4285" y="1233"/>
                  </a:cubicBezTo>
                  <a:close/>
                  <a:moveTo>
                    <a:pt x="7740" y="3232"/>
                  </a:moveTo>
                  <a:cubicBezTo>
                    <a:pt x="7601" y="3232"/>
                    <a:pt x="7465" y="3296"/>
                    <a:pt x="7377" y="3417"/>
                  </a:cubicBezTo>
                  <a:cubicBezTo>
                    <a:pt x="7233" y="3616"/>
                    <a:pt x="7277" y="3895"/>
                    <a:pt x="7476" y="4040"/>
                  </a:cubicBezTo>
                  <a:cubicBezTo>
                    <a:pt x="7551" y="4094"/>
                    <a:pt x="7642" y="4125"/>
                    <a:pt x="7736" y="4125"/>
                  </a:cubicBezTo>
                  <a:cubicBezTo>
                    <a:pt x="7737" y="4125"/>
                    <a:pt x="7739" y="4125"/>
                    <a:pt x="7741" y="4125"/>
                  </a:cubicBezTo>
                  <a:cubicBezTo>
                    <a:pt x="7883" y="4125"/>
                    <a:pt x="8018" y="4056"/>
                    <a:pt x="8101" y="3940"/>
                  </a:cubicBezTo>
                  <a:cubicBezTo>
                    <a:pt x="8247" y="3742"/>
                    <a:pt x="8203" y="3462"/>
                    <a:pt x="8003" y="3317"/>
                  </a:cubicBezTo>
                  <a:cubicBezTo>
                    <a:pt x="7924" y="3260"/>
                    <a:pt x="7832" y="3232"/>
                    <a:pt x="7740" y="3232"/>
                  </a:cubicBezTo>
                  <a:close/>
                  <a:moveTo>
                    <a:pt x="10705" y="5902"/>
                  </a:moveTo>
                  <a:cubicBezTo>
                    <a:pt x="10598" y="5902"/>
                    <a:pt x="10490" y="5940"/>
                    <a:pt x="10405" y="6017"/>
                  </a:cubicBezTo>
                  <a:cubicBezTo>
                    <a:pt x="10222" y="6184"/>
                    <a:pt x="10208" y="6466"/>
                    <a:pt x="10372" y="6649"/>
                  </a:cubicBezTo>
                  <a:cubicBezTo>
                    <a:pt x="10457" y="6742"/>
                    <a:pt x="10577" y="6796"/>
                    <a:pt x="10702" y="6796"/>
                  </a:cubicBezTo>
                  <a:cubicBezTo>
                    <a:pt x="10703" y="6796"/>
                    <a:pt x="10705" y="6796"/>
                    <a:pt x="10706" y="6796"/>
                  </a:cubicBezTo>
                  <a:cubicBezTo>
                    <a:pt x="10708" y="6796"/>
                    <a:pt x="10709" y="6796"/>
                    <a:pt x="10711" y="6796"/>
                  </a:cubicBezTo>
                  <a:cubicBezTo>
                    <a:pt x="10819" y="6796"/>
                    <a:pt x="10923" y="6755"/>
                    <a:pt x="11004" y="6682"/>
                  </a:cubicBezTo>
                  <a:cubicBezTo>
                    <a:pt x="11190" y="6517"/>
                    <a:pt x="11204" y="6234"/>
                    <a:pt x="11037" y="6050"/>
                  </a:cubicBezTo>
                  <a:cubicBezTo>
                    <a:pt x="10949" y="5952"/>
                    <a:pt x="10827" y="5902"/>
                    <a:pt x="10705" y="5902"/>
                  </a:cubicBezTo>
                  <a:close/>
                  <a:moveTo>
                    <a:pt x="13054" y="9127"/>
                  </a:moveTo>
                  <a:cubicBezTo>
                    <a:pt x="12978" y="9127"/>
                    <a:pt x="12900" y="9147"/>
                    <a:pt x="12830" y="9188"/>
                  </a:cubicBezTo>
                  <a:cubicBezTo>
                    <a:pt x="12616" y="9311"/>
                    <a:pt x="12542" y="9585"/>
                    <a:pt x="12666" y="9799"/>
                  </a:cubicBezTo>
                  <a:cubicBezTo>
                    <a:pt x="12746" y="9936"/>
                    <a:pt x="12893" y="10023"/>
                    <a:pt x="13053" y="10023"/>
                  </a:cubicBezTo>
                  <a:cubicBezTo>
                    <a:pt x="13132" y="10023"/>
                    <a:pt x="13209" y="10002"/>
                    <a:pt x="13277" y="9964"/>
                  </a:cubicBezTo>
                  <a:cubicBezTo>
                    <a:pt x="13490" y="9839"/>
                    <a:pt x="13564" y="9566"/>
                    <a:pt x="13441" y="9352"/>
                  </a:cubicBezTo>
                  <a:cubicBezTo>
                    <a:pt x="13359" y="9208"/>
                    <a:pt x="13208" y="9127"/>
                    <a:pt x="13054" y="9127"/>
                  </a:cubicBezTo>
                  <a:close/>
                  <a:moveTo>
                    <a:pt x="14678" y="12770"/>
                  </a:moveTo>
                  <a:cubicBezTo>
                    <a:pt x="14632" y="12770"/>
                    <a:pt x="14587" y="12776"/>
                    <a:pt x="14541" y="12791"/>
                  </a:cubicBezTo>
                  <a:cubicBezTo>
                    <a:pt x="14307" y="12867"/>
                    <a:pt x="14178" y="13118"/>
                    <a:pt x="14252" y="13354"/>
                  </a:cubicBezTo>
                  <a:lnTo>
                    <a:pt x="14256" y="13354"/>
                  </a:lnTo>
                  <a:cubicBezTo>
                    <a:pt x="14314" y="13538"/>
                    <a:pt x="14485" y="13664"/>
                    <a:pt x="14678" y="13664"/>
                  </a:cubicBezTo>
                  <a:cubicBezTo>
                    <a:pt x="14726" y="13664"/>
                    <a:pt x="14773" y="13657"/>
                    <a:pt x="14819" y="13644"/>
                  </a:cubicBezTo>
                  <a:cubicBezTo>
                    <a:pt x="15052" y="13564"/>
                    <a:pt x="15179" y="13314"/>
                    <a:pt x="15105" y="13080"/>
                  </a:cubicBezTo>
                  <a:cubicBezTo>
                    <a:pt x="15043" y="12890"/>
                    <a:pt x="14867" y="12770"/>
                    <a:pt x="14678" y="12770"/>
                  </a:cubicBezTo>
                  <a:close/>
                  <a:moveTo>
                    <a:pt x="15502" y="16672"/>
                  </a:moveTo>
                  <a:cubicBezTo>
                    <a:pt x="15488" y="16672"/>
                    <a:pt x="15474" y="16672"/>
                    <a:pt x="15460" y="16674"/>
                  </a:cubicBezTo>
                  <a:cubicBezTo>
                    <a:pt x="15215" y="16701"/>
                    <a:pt x="15037" y="16921"/>
                    <a:pt x="15063" y="17165"/>
                  </a:cubicBezTo>
                  <a:cubicBezTo>
                    <a:pt x="15087" y="17392"/>
                    <a:pt x="15277" y="17565"/>
                    <a:pt x="15505" y="17568"/>
                  </a:cubicBezTo>
                  <a:cubicBezTo>
                    <a:pt x="15522" y="17568"/>
                    <a:pt x="15537" y="17565"/>
                    <a:pt x="15553" y="17565"/>
                  </a:cubicBezTo>
                  <a:cubicBezTo>
                    <a:pt x="15799" y="17539"/>
                    <a:pt x="15976" y="17319"/>
                    <a:pt x="15953" y="17073"/>
                  </a:cubicBezTo>
                  <a:cubicBezTo>
                    <a:pt x="15926" y="16843"/>
                    <a:pt x="15730" y="16672"/>
                    <a:pt x="15502" y="16672"/>
                  </a:cubicBezTo>
                  <a:close/>
                  <a:moveTo>
                    <a:pt x="15514" y="20662"/>
                  </a:moveTo>
                  <a:cubicBezTo>
                    <a:pt x="15286" y="20662"/>
                    <a:pt x="15090" y="20833"/>
                    <a:pt x="15063" y="21064"/>
                  </a:cubicBezTo>
                  <a:lnTo>
                    <a:pt x="15067" y="21064"/>
                  </a:lnTo>
                  <a:cubicBezTo>
                    <a:pt x="15040" y="21308"/>
                    <a:pt x="15219" y="21528"/>
                    <a:pt x="15463" y="21553"/>
                  </a:cubicBezTo>
                  <a:cubicBezTo>
                    <a:pt x="15475" y="21555"/>
                    <a:pt x="15486" y="21556"/>
                    <a:pt x="15498" y="21556"/>
                  </a:cubicBezTo>
                  <a:cubicBezTo>
                    <a:pt x="15502" y="21556"/>
                    <a:pt x="15507" y="21556"/>
                    <a:pt x="15511" y="21555"/>
                  </a:cubicBezTo>
                  <a:cubicBezTo>
                    <a:pt x="15512" y="21555"/>
                    <a:pt x="15512" y="21555"/>
                    <a:pt x="15513" y="21555"/>
                  </a:cubicBezTo>
                  <a:cubicBezTo>
                    <a:pt x="15741" y="21555"/>
                    <a:pt x="15931" y="21383"/>
                    <a:pt x="15956" y="21157"/>
                  </a:cubicBezTo>
                  <a:cubicBezTo>
                    <a:pt x="15980" y="20910"/>
                    <a:pt x="15802" y="20691"/>
                    <a:pt x="15556" y="20664"/>
                  </a:cubicBezTo>
                  <a:cubicBezTo>
                    <a:pt x="15542" y="20663"/>
                    <a:pt x="15528" y="20662"/>
                    <a:pt x="15514" y="20662"/>
                  </a:cubicBezTo>
                  <a:close/>
                  <a:moveTo>
                    <a:pt x="14687" y="24567"/>
                  </a:moveTo>
                  <a:cubicBezTo>
                    <a:pt x="14498" y="24567"/>
                    <a:pt x="14323" y="24688"/>
                    <a:pt x="14261" y="24878"/>
                  </a:cubicBezTo>
                  <a:cubicBezTo>
                    <a:pt x="14184" y="25113"/>
                    <a:pt x="14312" y="25366"/>
                    <a:pt x="14548" y="25442"/>
                  </a:cubicBezTo>
                  <a:cubicBezTo>
                    <a:pt x="14589" y="25455"/>
                    <a:pt x="14632" y="25462"/>
                    <a:pt x="14675" y="25462"/>
                  </a:cubicBezTo>
                  <a:cubicBezTo>
                    <a:pt x="14678" y="25462"/>
                    <a:pt x="14682" y="25462"/>
                    <a:pt x="14685" y="25462"/>
                  </a:cubicBezTo>
                  <a:cubicBezTo>
                    <a:pt x="14687" y="25462"/>
                    <a:pt x="14689" y="25462"/>
                    <a:pt x="14690" y="25462"/>
                  </a:cubicBezTo>
                  <a:cubicBezTo>
                    <a:pt x="14883" y="25462"/>
                    <a:pt x="15053" y="25336"/>
                    <a:pt x="15111" y="25152"/>
                  </a:cubicBezTo>
                  <a:cubicBezTo>
                    <a:pt x="15188" y="24917"/>
                    <a:pt x="15060" y="24665"/>
                    <a:pt x="14824" y="24589"/>
                  </a:cubicBezTo>
                  <a:cubicBezTo>
                    <a:pt x="14779" y="24574"/>
                    <a:pt x="14732" y="24567"/>
                    <a:pt x="14687" y="24567"/>
                  </a:cubicBezTo>
                  <a:close/>
                  <a:moveTo>
                    <a:pt x="13064" y="28215"/>
                  </a:moveTo>
                  <a:cubicBezTo>
                    <a:pt x="12910" y="28215"/>
                    <a:pt x="12760" y="28294"/>
                    <a:pt x="12678" y="28436"/>
                  </a:cubicBezTo>
                  <a:cubicBezTo>
                    <a:pt x="12552" y="28650"/>
                    <a:pt x="12626" y="28926"/>
                    <a:pt x="12841" y="29048"/>
                  </a:cubicBezTo>
                  <a:cubicBezTo>
                    <a:pt x="12907" y="29088"/>
                    <a:pt x="12982" y="29108"/>
                    <a:pt x="13059" y="29108"/>
                  </a:cubicBezTo>
                  <a:cubicBezTo>
                    <a:pt x="13061" y="29108"/>
                    <a:pt x="13063" y="29108"/>
                    <a:pt x="13065" y="29108"/>
                  </a:cubicBezTo>
                  <a:cubicBezTo>
                    <a:pt x="13225" y="29108"/>
                    <a:pt x="13372" y="29023"/>
                    <a:pt x="13453" y="28885"/>
                  </a:cubicBezTo>
                  <a:cubicBezTo>
                    <a:pt x="13575" y="28671"/>
                    <a:pt x="13501" y="28399"/>
                    <a:pt x="13289" y="28276"/>
                  </a:cubicBezTo>
                  <a:cubicBezTo>
                    <a:pt x="13218" y="28234"/>
                    <a:pt x="13140" y="28215"/>
                    <a:pt x="13064" y="28215"/>
                  </a:cubicBezTo>
                  <a:close/>
                  <a:moveTo>
                    <a:pt x="10721" y="31442"/>
                  </a:moveTo>
                  <a:cubicBezTo>
                    <a:pt x="10598" y="31442"/>
                    <a:pt x="10475" y="31493"/>
                    <a:pt x="10387" y="31592"/>
                  </a:cubicBezTo>
                  <a:cubicBezTo>
                    <a:pt x="10220" y="31774"/>
                    <a:pt x="10235" y="32058"/>
                    <a:pt x="10419" y="32222"/>
                  </a:cubicBezTo>
                  <a:cubicBezTo>
                    <a:pt x="10501" y="32295"/>
                    <a:pt x="10607" y="32337"/>
                    <a:pt x="10717" y="32337"/>
                  </a:cubicBezTo>
                  <a:cubicBezTo>
                    <a:pt x="10845" y="32337"/>
                    <a:pt x="10967" y="32283"/>
                    <a:pt x="11052" y="32189"/>
                  </a:cubicBezTo>
                  <a:cubicBezTo>
                    <a:pt x="11216" y="32004"/>
                    <a:pt x="11201" y="31722"/>
                    <a:pt x="11019" y="31556"/>
                  </a:cubicBezTo>
                  <a:cubicBezTo>
                    <a:pt x="10933" y="31480"/>
                    <a:pt x="10827" y="31442"/>
                    <a:pt x="10721" y="31442"/>
                  </a:cubicBezTo>
                  <a:close/>
                  <a:moveTo>
                    <a:pt x="7756" y="34116"/>
                  </a:moveTo>
                  <a:cubicBezTo>
                    <a:pt x="7665" y="34116"/>
                    <a:pt x="7574" y="34144"/>
                    <a:pt x="7495" y="34202"/>
                  </a:cubicBezTo>
                  <a:cubicBezTo>
                    <a:pt x="7294" y="34347"/>
                    <a:pt x="7250" y="34628"/>
                    <a:pt x="7395" y="34828"/>
                  </a:cubicBezTo>
                  <a:cubicBezTo>
                    <a:pt x="7479" y="34944"/>
                    <a:pt x="7614" y="35010"/>
                    <a:pt x="7757" y="35010"/>
                  </a:cubicBezTo>
                  <a:cubicBezTo>
                    <a:pt x="7852" y="35010"/>
                    <a:pt x="7946" y="34981"/>
                    <a:pt x="8022" y="34924"/>
                  </a:cubicBezTo>
                  <a:cubicBezTo>
                    <a:pt x="8221" y="34778"/>
                    <a:pt x="8264" y="34498"/>
                    <a:pt x="8118" y="34301"/>
                  </a:cubicBezTo>
                  <a:cubicBezTo>
                    <a:pt x="8030" y="34180"/>
                    <a:pt x="7894" y="34116"/>
                    <a:pt x="7756" y="34116"/>
                  </a:cubicBezTo>
                  <a:close/>
                  <a:moveTo>
                    <a:pt x="4307" y="36116"/>
                  </a:moveTo>
                  <a:cubicBezTo>
                    <a:pt x="4246" y="36116"/>
                    <a:pt x="4184" y="36129"/>
                    <a:pt x="4124" y="36156"/>
                  </a:cubicBezTo>
                  <a:cubicBezTo>
                    <a:pt x="3899" y="36256"/>
                    <a:pt x="3798" y="36520"/>
                    <a:pt x="3898" y="36746"/>
                  </a:cubicBezTo>
                  <a:cubicBezTo>
                    <a:pt x="3969" y="36908"/>
                    <a:pt x="4129" y="37011"/>
                    <a:pt x="4305" y="37012"/>
                  </a:cubicBezTo>
                  <a:cubicBezTo>
                    <a:pt x="4369" y="37012"/>
                    <a:pt x="4431" y="36998"/>
                    <a:pt x="4488" y="36972"/>
                  </a:cubicBezTo>
                  <a:cubicBezTo>
                    <a:pt x="4714" y="36873"/>
                    <a:pt x="4815" y="36607"/>
                    <a:pt x="4714" y="36382"/>
                  </a:cubicBezTo>
                  <a:cubicBezTo>
                    <a:pt x="4641" y="36215"/>
                    <a:pt x="4478" y="36116"/>
                    <a:pt x="4307" y="36116"/>
                  </a:cubicBezTo>
                  <a:close/>
                  <a:moveTo>
                    <a:pt x="512" y="37353"/>
                  </a:moveTo>
                  <a:cubicBezTo>
                    <a:pt x="481" y="37353"/>
                    <a:pt x="450" y="37356"/>
                    <a:pt x="419" y="37363"/>
                  </a:cubicBezTo>
                  <a:cubicBezTo>
                    <a:pt x="177" y="37414"/>
                    <a:pt x="23" y="37653"/>
                    <a:pt x="76" y="37894"/>
                  </a:cubicBezTo>
                  <a:cubicBezTo>
                    <a:pt x="119" y="38100"/>
                    <a:pt x="301" y="38249"/>
                    <a:pt x="512" y="38249"/>
                  </a:cubicBezTo>
                  <a:cubicBezTo>
                    <a:pt x="545" y="38249"/>
                    <a:pt x="577" y="38246"/>
                    <a:pt x="608" y="38240"/>
                  </a:cubicBezTo>
                  <a:cubicBezTo>
                    <a:pt x="847" y="38186"/>
                    <a:pt x="1000" y="37950"/>
                    <a:pt x="950" y="37710"/>
                  </a:cubicBezTo>
                  <a:cubicBezTo>
                    <a:pt x="905" y="37498"/>
                    <a:pt x="719" y="37353"/>
                    <a:pt x="512" y="37353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1"/>
            <p:cNvSpPr/>
            <p:nvPr/>
          </p:nvSpPr>
          <p:spPr>
            <a:xfrm>
              <a:off x="1158575" y="3561425"/>
              <a:ext cx="22400" cy="22225"/>
            </a:xfrm>
            <a:custGeom>
              <a:avLst/>
              <a:gdLst/>
              <a:ahLst/>
              <a:cxnLst/>
              <a:rect l="l" t="t" r="r" b="b"/>
              <a:pathLst>
                <a:path w="896" h="889" extrusionOk="0">
                  <a:moveTo>
                    <a:pt x="449" y="0"/>
                  </a:moveTo>
                  <a:cubicBezTo>
                    <a:pt x="332" y="0"/>
                    <a:pt x="215" y="42"/>
                    <a:pt x="132" y="125"/>
                  </a:cubicBezTo>
                  <a:cubicBezTo>
                    <a:pt x="48" y="209"/>
                    <a:pt x="2" y="322"/>
                    <a:pt x="1" y="441"/>
                  </a:cubicBezTo>
                  <a:cubicBezTo>
                    <a:pt x="2" y="560"/>
                    <a:pt x="48" y="673"/>
                    <a:pt x="132" y="757"/>
                  </a:cubicBezTo>
                  <a:cubicBezTo>
                    <a:pt x="216" y="841"/>
                    <a:pt x="329" y="888"/>
                    <a:pt x="448" y="889"/>
                  </a:cubicBezTo>
                  <a:cubicBezTo>
                    <a:pt x="567" y="889"/>
                    <a:pt x="680" y="842"/>
                    <a:pt x="764" y="758"/>
                  </a:cubicBezTo>
                  <a:cubicBezTo>
                    <a:pt x="848" y="673"/>
                    <a:pt x="895" y="560"/>
                    <a:pt x="896" y="441"/>
                  </a:cubicBezTo>
                  <a:cubicBezTo>
                    <a:pt x="895" y="323"/>
                    <a:pt x="848" y="210"/>
                    <a:pt x="764" y="125"/>
                  </a:cubicBezTo>
                  <a:cubicBezTo>
                    <a:pt x="682" y="42"/>
                    <a:pt x="566" y="0"/>
                    <a:pt x="449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21"/>
            <p:cNvSpPr/>
            <p:nvPr/>
          </p:nvSpPr>
          <p:spPr>
            <a:xfrm>
              <a:off x="1158575" y="2823800"/>
              <a:ext cx="22400" cy="22425"/>
            </a:xfrm>
            <a:custGeom>
              <a:avLst/>
              <a:gdLst/>
              <a:ahLst/>
              <a:cxnLst/>
              <a:rect l="l" t="t" r="r" b="b"/>
              <a:pathLst>
                <a:path w="896" h="897" extrusionOk="0">
                  <a:moveTo>
                    <a:pt x="450" y="0"/>
                  </a:moveTo>
                  <a:cubicBezTo>
                    <a:pt x="421" y="0"/>
                    <a:pt x="391" y="4"/>
                    <a:pt x="362" y="10"/>
                  </a:cubicBezTo>
                  <a:cubicBezTo>
                    <a:pt x="334" y="15"/>
                    <a:pt x="306" y="23"/>
                    <a:pt x="278" y="34"/>
                  </a:cubicBezTo>
                  <a:cubicBezTo>
                    <a:pt x="251" y="46"/>
                    <a:pt x="225" y="60"/>
                    <a:pt x="200" y="75"/>
                  </a:cubicBezTo>
                  <a:cubicBezTo>
                    <a:pt x="175" y="92"/>
                    <a:pt x="153" y="111"/>
                    <a:pt x="132" y="132"/>
                  </a:cubicBezTo>
                  <a:cubicBezTo>
                    <a:pt x="112" y="152"/>
                    <a:pt x="94" y="174"/>
                    <a:pt x="79" y="198"/>
                  </a:cubicBezTo>
                  <a:cubicBezTo>
                    <a:pt x="62" y="223"/>
                    <a:pt x="48" y="249"/>
                    <a:pt x="37" y="276"/>
                  </a:cubicBezTo>
                  <a:cubicBezTo>
                    <a:pt x="25" y="302"/>
                    <a:pt x="16" y="330"/>
                    <a:pt x="10" y="359"/>
                  </a:cubicBezTo>
                  <a:cubicBezTo>
                    <a:pt x="4" y="388"/>
                    <a:pt x="1" y="419"/>
                    <a:pt x="1" y="448"/>
                  </a:cubicBezTo>
                  <a:cubicBezTo>
                    <a:pt x="1" y="478"/>
                    <a:pt x="4" y="507"/>
                    <a:pt x="10" y="535"/>
                  </a:cubicBezTo>
                  <a:cubicBezTo>
                    <a:pt x="16" y="564"/>
                    <a:pt x="25" y="592"/>
                    <a:pt x="37" y="618"/>
                  </a:cubicBezTo>
                  <a:cubicBezTo>
                    <a:pt x="47" y="645"/>
                    <a:pt x="62" y="671"/>
                    <a:pt x="79" y="696"/>
                  </a:cubicBezTo>
                  <a:cubicBezTo>
                    <a:pt x="94" y="721"/>
                    <a:pt x="112" y="744"/>
                    <a:pt x="132" y="764"/>
                  </a:cubicBezTo>
                  <a:cubicBezTo>
                    <a:pt x="153" y="784"/>
                    <a:pt x="176" y="803"/>
                    <a:pt x="200" y="818"/>
                  </a:cubicBezTo>
                  <a:cubicBezTo>
                    <a:pt x="224" y="837"/>
                    <a:pt x="250" y="850"/>
                    <a:pt x="278" y="860"/>
                  </a:cubicBezTo>
                  <a:cubicBezTo>
                    <a:pt x="304" y="873"/>
                    <a:pt x="333" y="882"/>
                    <a:pt x="362" y="888"/>
                  </a:cubicBezTo>
                  <a:cubicBezTo>
                    <a:pt x="390" y="893"/>
                    <a:pt x="419" y="897"/>
                    <a:pt x="448" y="897"/>
                  </a:cubicBezTo>
                  <a:cubicBezTo>
                    <a:pt x="479" y="897"/>
                    <a:pt x="508" y="893"/>
                    <a:pt x="538" y="888"/>
                  </a:cubicBezTo>
                  <a:cubicBezTo>
                    <a:pt x="566" y="881"/>
                    <a:pt x="594" y="873"/>
                    <a:pt x="622" y="860"/>
                  </a:cubicBezTo>
                  <a:cubicBezTo>
                    <a:pt x="649" y="850"/>
                    <a:pt x="675" y="837"/>
                    <a:pt x="699" y="818"/>
                  </a:cubicBezTo>
                  <a:cubicBezTo>
                    <a:pt x="723" y="803"/>
                    <a:pt x="746" y="784"/>
                    <a:pt x="768" y="764"/>
                  </a:cubicBezTo>
                  <a:cubicBezTo>
                    <a:pt x="787" y="743"/>
                    <a:pt x="805" y="720"/>
                    <a:pt x="821" y="696"/>
                  </a:cubicBezTo>
                  <a:cubicBezTo>
                    <a:pt x="837" y="671"/>
                    <a:pt x="850" y="645"/>
                    <a:pt x="863" y="618"/>
                  </a:cubicBezTo>
                  <a:cubicBezTo>
                    <a:pt x="874" y="592"/>
                    <a:pt x="882" y="564"/>
                    <a:pt x="887" y="535"/>
                  </a:cubicBezTo>
                  <a:cubicBezTo>
                    <a:pt x="892" y="506"/>
                    <a:pt x="896" y="478"/>
                    <a:pt x="896" y="448"/>
                  </a:cubicBezTo>
                  <a:cubicBezTo>
                    <a:pt x="896" y="419"/>
                    <a:pt x="892" y="388"/>
                    <a:pt x="887" y="359"/>
                  </a:cubicBezTo>
                  <a:cubicBezTo>
                    <a:pt x="881" y="330"/>
                    <a:pt x="873" y="302"/>
                    <a:pt x="863" y="276"/>
                  </a:cubicBezTo>
                  <a:cubicBezTo>
                    <a:pt x="851" y="249"/>
                    <a:pt x="836" y="225"/>
                    <a:pt x="821" y="198"/>
                  </a:cubicBezTo>
                  <a:cubicBezTo>
                    <a:pt x="805" y="175"/>
                    <a:pt x="787" y="152"/>
                    <a:pt x="768" y="132"/>
                  </a:cubicBezTo>
                  <a:cubicBezTo>
                    <a:pt x="746" y="111"/>
                    <a:pt x="723" y="92"/>
                    <a:pt x="699" y="75"/>
                  </a:cubicBezTo>
                  <a:cubicBezTo>
                    <a:pt x="674" y="60"/>
                    <a:pt x="648" y="46"/>
                    <a:pt x="622" y="34"/>
                  </a:cubicBezTo>
                  <a:cubicBezTo>
                    <a:pt x="594" y="24"/>
                    <a:pt x="565" y="15"/>
                    <a:pt x="538" y="10"/>
                  </a:cubicBezTo>
                  <a:cubicBezTo>
                    <a:pt x="509" y="4"/>
                    <a:pt x="479" y="0"/>
                    <a:pt x="450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1"/>
            <p:cNvSpPr/>
            <p:nvPr/>
          </p:nvSpPr>
          <p:spPr>
            <a:xfrm>
              <a:off x="1224725" y="2832600"/>
              <a:ext cx="216400" cy="524975"/>
            </a:xfrm>
            <a:custGeom>
              <a:avLst/>
              <a:gdLst/>
              <a:ahLst/>
              <a:cxnLst/>
              <a:rect l="l" t="t" r="r" b="b"/>
              <a:pathLst>
                <a:path w="8656" h="20999" extrusionOk="0">
                  <a:moveTo>
                    <a:pt x="494" y="1"/>
                  </a:moveTo>
                  <a:cubicBezTo>
                    <a:pt x="297" y="1"/>
                    <a:pt x="117" y="133"/>
                    <a:pt x="65" y="333"/>
                  </a:cubicBezTo>
                  <a:cubicBezTo>
                    <a:pt x="1" y="572"/>
                    <a:pt x="142" y="818"/>
                    <a:pt x="381" y="881"/>
                  </a:cubicBezTo>
                  <a:lnTo>
                    <a:pt x="382" y="881"/>
                  </a:lnTo>
                  <a:cubicBezTo>
                    <a:pt x="419" y="890"/>
                    <a:pt x="457" y="896"/>
                    <a:pt x="495" y="897"/>
                  </a:cubicBezTo>
                  <a:cubicBezTo>
                    <a:pt x="697" y="897"/>
                    <a:pt x="875" y="761"/>
                    <a:pt x="927" y="565"/>
                  </a:cubicBezTo>
                  <a:cubicBezTo>
                    <a:pt x="993" y="326"/>
                    <a:pt x="850" y="80"/>
                    <a:pt x="611" y="17"/>
                  </a:cubicBezTo>
                  <a:cubicBezTo>
                    <a:pt x="572" y="6"/>
                    <a:pt x="533" y="1"/>
                    <a:pt x="494" y="1"/>
                  </a:cubicBezTo>
                  <a:close/>
                  <a:moveTo>
                    <a:pt x="3007" y="1039"/>
                  </a:moveTo>
                  <a:cubicBezTo>
                    <a:pt x="2852" y="1039"/>
                    <a:pt x="2701" y="1119"/>
                    <a:pt x="2618" y="1263"/>
                  </a:cubicBezTo>
                  <a:cubicBezTo>
                    <a:pt x="2494" y="1477"/>
                    <a:pt x="2566" y="1750"/>
                    <a:pt x="2779" y="1874"/>
                  </a:cubicBezTo>
                  <a:lnTo>
                    <a:pt x="2780" y="1874"/>
                  </a:lnTo>
                  <a:cubicBezTo>
                    <a:pt x="2848" y="1914"/>
                    <a:pt x="2925" y="1934"/>
                    <a:pt x="3003" y="1934"/>
                  </a:cubicBezTo>
                  <a:cubicBezTo>
                    <a:pt x="3005" y="1934"/>
                    <a:pt x="3006" y="1934"/>
                    <a:pt x="3007" y="1934"/>
                  </a:cubicBezTo>
                  <a:cubicBezTo>
                    <a:pt x="3165" y="1934"/>
                    <a:pt x="3313" y="1850"/>
                    <a:pt x="3391" y="1710"/>
                  </a:cubicBezTo>
                  <a:cubicBezTo>
                    <a:pt x="3517" y="1498"/>
                    <a:pt x="3442" y="1224"/>
                    <a:pt x="3230" y="1099"/>
                  </a:cubicBezTo>
                  <a:cubicBezTo>
                    <a:pt x="3160" y="1058"/>
                    <a:pt x="3083" y="1039"/>
                    <a:pt x="3007" y="1039"/>
                  </a:cubicBezTo>
                  <a:close/>
                  <a:moveTo>
                    <a:pt x="5158" y="2694"/>
                  </a:moveTo>
                  <a:cubicBezTo>
                    <a:pt x="5043" y="2694"/>
                    <a:pt x="4928" y="2738"/>
                    <a:pt x="4841" y="2826"/>
                  </a:cubicBezTo>
                  <a:cubicBezTo>
                    <a:pt x="4667" y="3001"/>
                    <a:pt x="4668" y="3285"/>
                    <a:pt x="4844" y="3458"/>
                  </a:cubicBezTo>
                  <a:cubicBezTo>
                    <a:pt x="4928" y="3543"/>
                    <a:pt x="5041" y="3589"/>
                    <a:pt x="5160" y="3589"/>
                  </a:cubicBezTo>
                  <a:cubicBezTo>
                    <a:pt x="5278" y="3588"/>
                    <a:pt x="5391" y="3542"/>
                    <a:pt x="5476" y="3458"/>
                  </a:cubicBezTo>
                  <a:cubicBezTo>
                    <a:pt x="5648" y="3283"/>
                    <a:pt x="5648" y="3001"/>
                    <a:pt x="5476" y="2826"/>
                  </a:cubicBezTo>
                  <a:cubicBezTo>
                    <a:pt x="5388" y="2738"/>
                    <a:pt x="5273" y="2694"/>
                    <a:pt x="5158" y="2694"/>
                  </a:cubicBezTo>
                  <a:close/>
                  <a:moveTo>
                    <a:pt x="6813" y="4847"/>
                  </a:moveTo>
                  <a:cubicBezTo>
                    <a:pt x="6736" y="4847"/>
                    <a:pt x="6659" y="4866"/>
                    <a:pt x="6588" y="4908"/>
                  </a:cubicBezTo>
                  <a:cubicBezTo>
                    <a:pt x="6374" y="5032"/>
                    <a:pt x="6303" y="5306"/>
                    <a:pt x="6428" y="5519"/>
                  </a:cubicBezTo>
                  <a:cubicBezTo>
                    <a:pt x="6508" y="5658"/>
                    <a:pt x="6655" y="5742"/>
                    <a:pt x="6815" y="5742"/>
                  </a:cubicBezTo>
                  <a:cubicBezTo>
                    <a:pt x="6894" y="5742"/>
                    <a:pt x="6971" y="5721"/>
                    <a:pt x="7039" y="5680"/>
                  </a:cubicBezTo>
                  <a:cubicBezTo>
                    <a:pt x="7252" y="5556"/>
                    <a:pt x="7325" y="5283"/>
                    <a:pt x="7200" y="5069"/>
                  </a:cubicBezTo>
                  <a:cubicBezTo>
                    <a:pt x="7117" y="4926"/>
                    <a:pt x="6967" y="4847"/>
                    <a:pt x="6813" y="4847"/>
                  </a:cubicBezTo>
                  <a:close/>
                  <a:moveTo>
                    <a:pt x="7854" y="7353"/>
                  </a:moveTo>
                  <a:cubicBezTo>
                    <a:pt x="7816" y="7353"/>
                    <a:pt x="7778" y="7358"/>
                    <a:pt x="7739" y="7368"/>
                  </a:cubicBezTo>
                  <a:cubicBezTo>
                    <a:pt x="7500" y="7432"/>
                    <a:pt x="7359" y="7678"/>
                    <a:pt x="7423" y="7917"/>
                  </a:cubicBezTo>
                  <a:lnTo>
                    <a:pt x="7424" y="7917"/>
                  </a:lnTo>
                  <a:cubicBezTo>
                    <a:pt x="7476" y="8112"/>
                    <a:pt x="7653" y="8248"/>
                    <a:pt x="7853" y="8248"/>
                  </a:cubicBezTo>
                  <a:cubicBezTo>
                    <a:pt x="7854" y="8248"/>
                    <a:pt x="7855" y="8248"/>
                    <a:pt x="7856" y="8248"/>
                  </a:cubicBezTo>
                  <a:cubicBezTo>
                    <a:pt x="7894" y="8248"/>
                    <a:pt x="7933" y="8243"/>
                    <a:pt x="7969" y="8233"/>
                  </a:cubicBezTo>
                  <a:cubicBezTo>
                    <a:pt x="8208" y="8170"/>
                    <a:pt x="8350" y="7925"/>
                    <a:pt x="8286" y="7687"/>
                  </a:cubicBezTo>
                  <a:cubicBezTo>
                    <a:pt x="8234" y="7486"/>
                    <a:pt x="8052" y="7353"/>
                    <a:pt x="7854" y="7353"/>
                  </a:cubicBezTo>
                  <a:close/>
                  <a:moveTo>
                    <a:pt x="8208" y="10047"/>
                  </a:moveTo>
                  <a:cubicBezTo>
                    <a:pt x="7960" y="10047"/>
                    <a:pt x="7760" y="10247"/>
                    <a:pt x="7761" y="10494"/>
                  </a:cubicBezTo>
                  <a:cubicBezTo>
                    <a:pt x="7762" y="10741"/>
                    <a:pt x="7961" y="10940"/>
                    <a:pt x="8208" y="10941"/>
                  </a:cubicBezTo>
                  <a:cubicBezTo>
                    <a:pt x="8455" y="10941"/>
                    <a:pt x="8655" y="10741"/>
                    <a:pt x="8655" y="10494"/>
                  </a:cubicBezTo>
                  <a:cubicBezTo>
                    <a:pt x="8655" y="10247"/>
                    <a:pt x="8455" y="10047"/>
                    <a:pt x="8208" y="10047"/>
                  </a:cubicBezTo>
                  <a:close/>
                  <a:moveTo>
                    <a:pt x="7858" y="12739"/>
                  </a:moveTo>
                  <a:cubicBezTo>
                    <a:pt x="7660" y="12739"/>
                    <a:pt x="7480" y="12871"/>
                    <a:pt x="7427" y="13071"/>
                  </a:cubicBezTo>
                  <a:cubicBezTo>
                    <a:pt x="7363" y="13310"/>
                    <a:pt x="7505" y="13555"/>
                    <a:pt x="7743" y="13620"/>
                  </a:cubicBezTo>
                  <a:lnTo>
                    <a:pt x="7743" y="13619"/>
                  </a:lnTo>
                  <a:cubicBezTo>
                    <a:pt x="7781" y="13629"/>
                    <a:pt x="7820" y="13634"/>
                    <a:pt x="7859" y="13635"/>
                  </a:cubicBezTo>
                  <a:cubicBezTo>
                    <a:pt x="8062" y="13634"/>
                    <a:pt x="8239" y="13497"/>
                    <a:pt x="8291" y="13301"/>
                  </a:cubicBezTo>
                  <a:cubicBezTo>
                    <a:pt x="8355" y="13063"/>
                    <a:pt x="8214" y="12818"/>
                    <a:pt x="7975" y="12755"/>
                  </a:cubicBezTo>
                  <a:cubicBezTo>
                    <a:pt x="7936" y="12744"/>
                    <a:pt x="7896" y="12739"/>
                    <a:pt x="7858" y="12739"/>
                  </a:cubicBezTo>
                  <a:close/>
                  <a:moveTo>
                    <a:pt x="6822" y="15248"/>
                  </a:moveTo>
                  <a:cubicBezTo>
                    <a:pt x="6667" y="15248"/>
                    <a:pt x="6516" y="15328"/>
                    <a:pt x="6433" y="15472"/>
                  </a:cubicBezTo>
                  <a:cubicBezTo>
                    <a:pt x="6311" y="15686"/>
                    <a:pt x="6384" y="15959"/>
                    <a:pt x="6597" y="16084"/>
                  </a:cubicBezTo>
                  <a:lnTo>
                    <a:pt x="6597" y="16083"/>
                  </a:lnTo>
                  <a:cubicBezTo>
                    <a:pt x="6667" y="16121"/>
                    <a:pt x="6744" y="16142"/>
                    <a:pt x="6822" y="16143"/>
                  </a:cubicBezTo>
                  <a:cubicBezTo>
                    <a:pt x="6981" y="16143"/>
                    <a:pt x="7130" y="16058"/>
                    <a:pt x="7209" y="15920"/>
                  </a:cubicBezTo>
                  <a:cubicBezTo>
                    <a:pt x="7335" y="15705"/>
                    <a:pt x="7260" y="15430"/>
                    <a:pt x="7046" y="15308"/>
                  </a:cubicBezTo>
                  <a:cubicBezTo>
                    <a:pt x="6975" y="15267"/>
                    <a:pt x="6898" y="15248"/>
                    <a:pt x="6822" y="15248"/>
                  </a:cubicBezTo>
                  <a:close/>
                  <a:moveTo>
                    <a:pt x="5170" y="17403"/>
                  </a:moveTo>
                  <a:cubicBezTo>
                    <a:pt x="5055" y="17403"/>
                    <a:pt x="4940" y="17447"/>
                    <a:pt x="4853" y="17536"/>
                  </a:cubicBezTo>
                  <a:cubicBezTo>
                    <a:pt x="4679" y="17711"/>
                    <a:pt x="4681" y="17995"/>
                    <a:pt x="4855" y="18168"/>
                  </a:cubicBezTo>
                  <a:cubicBezTo>
                    <a:pt x="4939" y="18252"/>
                    <a:pt x="5051" y="18299"/>
                    <a:pt x="5169" y="18299"/>
                  </a:cubicBezTo>
                  <a:cubicBezTo>
                    <a:pt x="5288" y="18299"/>
                    <a:pt x="5402" y="18252"/>
                    <a:pt x="5489" y="18168"/>
                  </a:cubicBezTo>
                  <a:cubicBezTo>
                    <a:pt x="5662" y="17991"/>
                    <a:pt x="5661" y="17708"/>
                    <a:pt x="5485" y="17532"/>
                  </a:cubicBezTo>
                  <a:cubicBezTo>
                    <a:pt x="5398" y="17446"/>
                    <a:pt x="5284" y="17403"/>
                    <a:pt x="5170" y="17403"/>
                  </a:cubicBezTo>
                  <a:close/>
                  <a:moveTo>
                    <a:pt x="3021" y="19060"/>
                  </a:moveTo>
                  <a:cubicBezTo>
                    <a:pt x="2944" y="19060"/>
                    <a:pt x="2866" y="19080"/>
                    <a:pt x="2795" y="19123"/>
                  </a:cubicBezTo>
                  <a:cubicBezTo>
                    <a:pt x="2581" y="19244"/>
                    <a:pt x="2507" y="19519"/>
                    <a:pt x="2634" y="19731"/>
                  </a:cubicBezTo>
                  <a:cubicBezTo>
                    <a:pt x="2712" y="19869"/>
                    <a:pt x="2860" y="19955"/>
                    <a:pt x="3019" y="19955"/>
                  </a:cubicBezTo>
                  <a:cubicBezTo>
                    <a:pt x="3097" y="19955"/>
                    <a:pt x="3176" y="19935"/>
                    <a:pt x="3242" y="19895"/>
                  </a:cubicBezTo>
                  <a:cubicBezTo>
                    <a:pt x="3458" y="19772"/>
                    <a:pt x="3531" y="19498"/>
                    <a:pt x="3407" y="19284"/>
                  </a:cubicBezTo>
                  <a:cubicBezTo>
                    <a:pt x="3324" y="19140"/>
                    <a:pt x="3175" y="19060"/>
                    <a:pt x="3021" y="19060"/>
                  </a:cubicBezTo>
                  <a:close/>
                  <a:moveTo>
                    <a:pt x="513" y="20103"/>
                  </a:moveTo>
                  <a:cubicBezTo>
                    <a:pt x="475" y="20103"/>
                    <a:pt x="436" y="20108"/>
                    <a:pt x="397" y="20118"/>
                  </a:cubicBezTo>
                  <a:cubicBezTo>
                    <a:pt x="158" y="20182"/>
                    <a:pt x="17" y="20429"/>
                    <a:pt x="81" y="20668"/>
                  </a:cubicBezTo>
                  <a:cubicBezTo>
                    <a:pt x="134" y="20863"/>
                    <a:pt x="311" y="20998"/>
                    <a:pt x="514" y="20998"/>
                  </a:cubicBezTo>
                  <a:cubicBezTo>
                    <a:pt x="552" y="20998"/>
                    <a:pt x="592" y="20994"/>
                    <a:pt x="629" y="20983"/>
                  </a:cubicBezTo>
                  <a:cubicBezTo>
                    <a:pt x="867" y="20918"/>
                    <a:pt x="1009" y="20673"/>
                    <a:pt x="945" y="20434"/>
                  </a:cubicBezTo>
                  <a:cubicBezTo>
                    <a:pt x="891" y="20235"/>
                    <a:pt x="711" y="20103"/>
                    <a:pt x="513" y="20103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1"/>
            <p:cNvSpPr/>
            <p:nvPr/>
          </p:nvSpPr>
          <p:spPr>
            <a:xfrm>
              <a:off x="1158575" y="3344300"/>
              <a:ext cx="22400" cy="22225"/>
            </a:xfrm>
            <a:custGeom>
              <a:avLst/>
              <a:gdLst/>
              <a:ahLst/>
              <a:cxnLst/>
              <a:rect l="l" t="t" r="r" b="b"/>
              <a:pathLst>
                <a:path w="896" h="889" extrusionOk="0">
                  <a:moveTo>
                    <a:pt x="449" y="0"/>
                  </a:moveTo>
                  <a:cubicBezTo>
                    <a:pt x="332" y="0"/>
                    <a:pt x="215" y="42"/>
                    <a:pt x="132" y="125"/>
                  </a:cubicBezTo>
                  <a:cubicBezTo>
                    <a:pt x="47" y="209"/>
                    <a:pt x="1" y="322"/>
                    <a:pt x="1" y="441"/>
                  </a:cubicBezTo>
                  <a:cubicBezTo>
                    <a:pt x="1" y="470"/>
                    <a:pt x="4" y="499"/>
                    <a:pt x="10" y="527"/>
                  </a:cubicBezTo>
                  <a:cubicBezTo>
                    <a:pt x="16" y="556"/>
                    <a:pt x="25" y="585"/>
                    <a:pt x="37" y="611"/>
                  </a:cubicBezTo>
                  <a:cubicBezTo>
                    <a:pt x="47" y="638"/>
                    <a:pt x="62" y="664"/>
                    <a:pt x="79" y="689"/>
                  </a:cubicBezTo>
                  <a:cubicBezTo>
                    <a:pt x="94" y="714"/>
                    <a:pt x="112" y="737"/>
                    <a:pt x="132" y="757"/>
                  </a:cubicBezTo>
                  <a:cubicBezTo>
                    <a:pt x="216" y="841"/>
                    <a:pt x="329" y="888"/>
                    <a:pt x="448" y="888"/>
                  </a:cubicBezTo>
                  <a:cubicBezTo>
                    <a:pt x="567" y="888"/>
                    <a:pt x="680" y="841"/>
                    <a:pt x="764" y="757"/>
                  </a:cubicBezTo>
                  <a:cubicBezTo>
                    <a:pt x="786" y="737"/>
                    <a:pt x="805" y="714"/>
                    <a:pt x="821" y="689"/>
                  </a:cubicBezTo>
                  <a:cubicBezTo>
                    <a:pt x="837" y="664"/>
                    <a:pt x="850" y="638"/>
                    <a:pt x="863" y="611"/>
                  </a:cubicBezTo>
                  <a:cubicBezTo>
                    <a:pt x="874" y="584"/>
                    <a:pt x="882" y="556"/>
                    <a:pt x="887" y="527"/>
                  </a:cubicBezTo>
                  <a:cubicBezTo>
                    <a:pt x="892" y="499"/>
                    <a:pt x="896" y="470"/>
                    <a:pt x="896" y="441"/>
                  </a:cubicBezTo>
                  <a:cubicBezTo>
                    <a:pt x="896" y="322"/>
                    <a:pt x="849" y="209"/>
                    <a:pt x="764" y="125"/>
                  </a:cubicBezTo>
                  <a:cubicBezTo>
                    <a:pt x="682" y="42"/>
                    <a:pt x="566" y="0"/>
                    <a:pt x="449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1"/>
            <p:cNvSpPr/>
            <p:nvPr/>
          </p:nvSpPr>
          <p:spPr>
            <a:xfrm>
              <a:off x="1158575" y="2931050"/>
              <a:ext cx="22400" cy="22375"/>
            </a:xfrm>
            <a:custGeom>
              <a:avLst/>
              <a:gdLst/>
              <a:ahLst/>
              <a:cxnLst/>
              <a:rect l="l" t="t" r="r" b="b"/>
              <a:pathLst>
                <a:path w="896" h="895" extrusionOk="0">
                  <a:moveTo>
                    <a:pt x="449" y="0"/>
                  </a:moveTo>
                  <a:cubicBezTo>
                    <a:pt x="420" y="0"/>
                    <a:pt x="391" y="3"/>
                    <a:pt x="362" y="9"/>
                  </a:cubicBezTo>
                  <a:cubicBezTo>
                    <a:pt x="334" y="16"/>
                    <a:pt x="306" y="24"/>
                    <a:pt x="278" y="33"/>
                  </a:cubicBezTo>
                  <a:cubicBezTo>
                    <a:pt x="251" y="45"/>
                    <a:pt x="225" y="59"/>
                    <a:pt x="200" y="75"/>
                  </a:cubicBezTo>
                  <a:cubicBezTo>
                    <a:pt x="176" y="92"/>
                    <a:pt x="154" y="111"/>
                    <a:pt x="132" y="132"/>
                  </a:cubicBezTo>
                  <a:cubicBezTo>
                    <a:pt x="48" y="215"/>
                    <a:pt x="1" y="330"/>
                    <a:pt x="1" y="448"/>
                  </a:cubicBezTo>
                  <a:cubicBezTo>
                    <a:pt x="2" y="566"/>
                    <a:pt x="48" y="680"/>
                    <a:pt x="132" y="765"/>
                  </a:cubicBezTo>
                  <a:cubicBezTo>
                    <a:pt x="154" y="785"/>
                    <a:pt x="176" y="803"/>
                    <a:pt x="200" y="821"/>
                  </a:cubicBezTo>
                  <a:cubicBezTo>
                    <a:pt x="225" y="837"/>
                    <a:pt x="251" y="850"/>
                    <a:pt x="278" y="860"/>
                  </a:cubicBezTo>
                  <a:cubicBezTo>
                    <a:pt x="306" y="871"/>
                    <a:pt x="333" y="880"/>
                    <a:pt x="362" y="887"/>
                  </a:cubicBezTo>
                  <a:cubicBezTo>
                    <a:pt x="390" y="893"/>
                    <a:pt x="419" y="895"/>
                    <a:pt x="448" y="895"/>
                  </a:cubicBezTo>
                  <a:cubicBezTo>
                    <a:pt x="567" y="895"/>
                    <a:pt x="680" y="848"/>
                    <a:pt x="764" y="765"/>
                  </a:cubicBezTo>
                  <a:cubicBezTo>
                    <a:pt x="848" y="680"/>
                    <a:pt x="895" y="566"/>
                    <a:pt x="896" y="448"/>
                  </a:cubicBezTo>
                  <a:cubicBezTo>
                    <a:pt x="896" y="330"/>
                    <a:pt x="848" y="215"/>
                    <a:pt x="764" y="132"/>
                  </a:cubicBezTo>
                  <a:cubicBezTo>
                    <a:pt x="680" y="47"/>
                    <a:pt x="566" y="0"/>
                    <a:pt x="449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21"/>
            <p:cNvSpPr/>
            <p:nvPr/>
          </p:nvSpPr>
          <p:spPr>
            <a:xfrm>
              <a:off x="1209500" y="2940225"/>
              <a:ext cx="123025" cy="309750"/>
            </a:xfrm>
            <a:custGeom>
              <a:avLst/>
              <a:gdLst/>
              <a:ahLst/>
              <a:cxnLst/>
              <a:rect l="l" t="t" r="r" b="b"/>
              <a:pathLst>
                <a:path w="4921" h="12390" extrusionOk="0">
                  <a:moveTo>
                    <a:pt x="504" y="1"/>
                  </a:moveTo>
                  <a:cubicBezTo>
                    <a:pt x="321" y="1"/>
                    <a:pt x="150" y="114"/>
                    <a:pt x="84" y="296"/>
                  </a:cubicBezTo>
                  <a:cubicBezTo>
                    <a:pt x="0" y="528"/>
                    <a:pt x="120" y="785"/>
                    <a:pt x="353" y="869"/>
                  </a:cubicBezTo>
                  <a:cubicBezTo>
                    <a:pt x="401" y="886"/>
                    <a:pt x="453" y="895"/>
                    <a:pt x="506" y="895"/>
                  </a:cubicBezTo>
                  <a:cubicBezTo>
                    <a:pt x="692" y="894"/>
                    <a:pt x="860" y="778"/>
                    <a:pt x="926" y="603"/>
                  </a:cubicBezTo>
                  <a:cubicBezTo>
                    <a:pt x="1008" y="369"/>
                    <a:pt x="890" y="112"/>
                    <a:pt x="656" y="27"/>
                  </a:cubicBezTo>
                  <a:cubicBezTo>
                    <a:pt x="606" y="9"/>
                    <a:pt x="555" y="1"/>
                    <a:pt x="504" y="1"/>
                  </a:cubicBezTo>
                  <a:close/>
                  <a:moveTo>
                    <a:pt x="2345" y="1064"/>
                  </a:moveTo>
                  <a:cubicBezTo>
                    <a:pt x="2217" y="1064"/>
                    <a:pt x="2090" y="1118"/>
                    <a:pt x="2002" y="1223"/>
                  </a:cubicBezTo>
                  <a:cubicBezTo>
                    <a:pt x="1842" y="1413"/>
                    <a:pt x="1867" y="1696"/>
                    <a:pt x="2056" y="1855"/>
                  </a:cubicBezTo>
                  <a:cubicBezTo>
                    <a:pt x="2137" y="1922"/>
                    <a:pt x="2237" y="1960"/>
                    <a:pt x="2342" y="1960"/>
                  </a:cubicBezTo>
                  <a:cubicBezTo>
                    <a:pt x="2474" y="1960"/>
                    <a:pt x="2600" y="1901"/>
                    <a:pt x="2685" y="1799"/>
                  </a:cubicBezTo>
                  <a:cubicBezTo>
                    <a:pt x="2845" y="1611"/>
                    <a:pt x="2821" y="1328"/>
                    <a:pt x="2632" y="1169"/>
                  </a:cubicBezTo>
                  <a:cubicBezTo>
                    <a:pt x="2548" y="1098"/>
                    <a:pt x="2446" y="1064"/>
                    <a:pt x="2345" y="1064"/>
                  </a:cubicBezTo>
                  <a:close/>
                  <a:moveTo>
                    <a:pt x="3708" y="2690"/>
                  </a:moveTo>
                  <a:cubicBezTo>
                    <a:pt x="3632" y="2690"/>
                    <a:pt x="3555" y="2709"/>
                    <a:pt x="3484" y="2750"/>
                  </a:cubicBezTo>
                  <a:cubicBezTo>
                    <a:pt x="3272" y="2875"/>
                    <a:pt x="3199" y="3148"/>
                    <a:pt x="3324" y="3362"/>
                  </a:cubicBezTo>
                  <a:cubicBezTo>
                    <a:pt x="3402" y="3500"/>
                    <a:pt x="3549" y="3585"/>
                    <a:pt x="3708" y="3586"/>
                  </a:cubicBezTo>
                  <a:cubicBezTo>
                    <a:pt x="3787" y="3586"/>
                    <a:pt x="3864" y="3565"/>
                    <a:pt x="3932" y="3523"/>
                  </a:cubicBezTo>
                  <a:cubicBezTo>
                    <a:pt x="4147" y="3402"/>
                    <a:pt x="4221" y="3127"/>
                    <a:pt x="4096" y="2914"/>
                  </a:cubicBezTo>
                  <a:cubicBezTo>
                    <a:pt x="4013" y="2770"/>
                    <a:pt x="3863" y="2690"/>
                    <a:pt x="3708" y="2690"/>
                  </a:cubicBezTo>
                  <a:close/>
                  <a:moveTo>
                    <a:pt x="4436" y="4685"/>
                  </a:moveTo>
                  <a:cubicBezTo>
                    <a:pt x="4410" y="4685"/>
                    <a:pt x="4384" y="4687"/>
                    <a:pt x="4358" y="4692"/>
                  </a:cubicBezTo>
                  <a:cubicBezTo>
                    <a:pt x="4115" y="4736"/>
                    <a:pt x="3952" y="4967"/>
                    <a:pt x="3994" y="5210"/>
                  </a:cubicBezTo>
                  <a:cubicBezTo>
                    <a:pt x="4034" y="5424"/>
                    <a:pt x="4218" y="5580"/>
                    <a:pt x="4436" y="5581"/>
                  </a:cubicBezTo>
                  <a:cubicBezTo>
                    <a:pt x="4462" y="5581"/>
                    <a:pt x="4488" y="5577"/>
                    <a:pt x="4513" y="5572"/>
                  </a:cubicBezTo>
                  <a:cubicBezTo>
                    <a:pt x="4756" y="5530"/>
                    <a:pt x="4920" y="5299"/>
                    <a:pt x="4878" y="5056"/>
                  </a:cubicBezTo>
                  <a:cubicBezTo>
                    <a:pt x="4839" y="4838"/>
                    <a:pt x="4650" y="4685"/>
                    <a:pt x="4436" y="4685"/>
                  </a:cubicBezTo>
                  <a:close/>
                  <a:moveTo>
                    <a:pt x="4435" y="6809"/>
                  </a:moveTo>
                  <a:cubicBezTo>
                    <a:pt x="4223" y="6809"/>
                    <a:pt x="4034" y="6962"/>
                    <a:pt x="3998" y="7179"/>
                  </a:cubicBezTo>
                  <a:cubicBezTo>
                    <a:pt x="3953" y="7423"/>
                    <a:pt x="4118" y="7655"/>
                    <a:pt x="4361" y="7695"/>
                  </a:cubicBezTo>
                  <a:cubicBezTo>
                    <a:pt x="4382" y="7699"/>
                    <a:pt x="4402" y="7701"/>
                    <a:pt x="4423" y="7701"/>
                  </a:cubicBezTo>
                  <a:cubicBezTo>
                    <a:pt x="4427" y="7701"/>
                    <a:pt x="4432" y="7701"/>
                    <a:pt x="4436" y="7701"/>
                  </a:cubicBezTo>
                  <a:cubicBezTo>
                    <a:pt x="4653" y="7701"/>
                    <a:pt x="4839" y="7546"/>
                    <a:pt x="4878" y="7332"/>
                  </a:cubicBezTo>
                  <a:cubicBezTo>
                    <a:pt x="4921" y="7088"/>
                    <a:pt x="4758" y="6856"/>
                    <a:pt x="4513" y="6815"/>
                  </a:cubicBezTo>
                  <a:cubicBezTo>
                    <a:pt x="4487" y="6811"/>
                    <a:pt x="4461" y="6809"/>
                    <a:pt x="4435" y="6809"/>
                  </a:cubicBezTo>
                  <a:close/>
                  <a:moveTo>
                    <a:pt x="3714" y="8804"/>
                  </a:moveTo>
                  <a:cubicBezTo>
                    <a:pt x="3559" y="8804"/>
                    <a:pt x="3409" y="8884"/>
                    <a:pt x="3326" y="9029"/>
                  </a:cubicBezTo>
                  <a:cubicBezTo>
                    <a:pt x="3201" y="9240"/>
                    <a:pt x="3276" y="9515"/>
                    <a:pt x="3490" y="9640"/>
                  </a:cubicBezTo>
                  <a:cubicBezTo>
                    <a:pt x="3558" y="9679"/>
                    <a:pt x="3634" y="9699"/>
                    <a:pt x="3711" y="9699"/>
                  </a:cubicBezTo>
                  <a:cubicBezTo>
                    <a:pt x="3712" y="9699"/>
                    <a:pt x="3713" y="9699"/>
                    <a:pt x="3714" y="9699"/>
                  </a:cubicBezTo>
                  <a:cubicBezTo>
                    <a:pt x="3873" y="9699"/>
                    <a:pt x="4020" y="9613"/>
                    <a:pt x="4098" y="9476"/>
                  </a:cubicBezTo>
                  <a:cubicBezTo>
                    <a:pt x="4223" y="9262"/>
                    <a:pt x="4152" y="8989"/>
                    <a:pt x="3938" y="8864"/>
                  </a:cubicBezTo>
                  <a:cubicBezTo>
                    <a:pt x="3867" y="8823"/>
                    <a:pt x="3790" y="8804"/>
                    <a:pt x="3714" y="8804"/>
                  </a:cubicBezTo>
                  <a:close/>
                  <a:moveTo>
                    <a:pt x="2350" y="10431"/>
                  </a:moveTo>
                  <a:cubicBezTo>
                    <a:pt x="2248" y="10431"/>
                    <a:pt x="2145" y="10466"/>
                    <a:pt x="2062" y="10537"/>
                  </a:cubicBezTo>
                  <a:cubicBezTo>
                    <a:pt x="1872" y="10696"/>
                    <a:pt x="1847" y="10979"/>
                    <a:pt x="2009" y="11167"/>
                  </a:cubicBezTo>
                  <a:cubicBezTo>
                    <a:pt x="2092" y="11266"/>
                    <a:pt x="2215" y="11325"/>
                    <a:pt x="2345" y="11325"/>
                  </a:cubicBezTo>
                  <a:cubicBezTo>
                    <a:pt x="2346" y="11325"/>
                    <a:pt x="2347" y="11325"/>
                    <a:pt x="2348" y="11325"/>
                  </a:cubicBezTo>
                  <a:cubicBezTo>
                    <a:pt x="2350" y="11325"/>
                    <a:pt x="2352" y="11325"/>
                    <a:pt x="2353" y="11325"/>
                  </a:cubicBezTo>
                  <a:cubicBezTo>
                    <a:pt x="2457" y="11325"/>
                    <a:pt x="2558" y="11287"/>
                    <a:pt x="2637" y="11220"/>
                  </a:cubicBezTo>
                  <a:cubicBezTo>
                    <a:pt x="2825" y="11062"/>
                    <a:pt x="2849" y="10780"/>
                    <a:pt x="2692" y="10592"/>
                  </a:cubicBezTo>
                  <a:cubicBezTo>
                    <a:pt x="2604" y="10485"/>
                    <a:pt x="2477" y="10431"/>
                    <a:pt x="2350" y="10431"/>
                  </a:cubicBezTo>
                  <a:close/>
                  <a:moveTo>
                    <a:pt x="515" y="11497"/>
                  </a:moveTo>
                  <a:cubicBezTo>
                    <a:pt x="463" y="11497"/>
                    <a:pt x="411" y="11506"/>
                    <a:pt x="359" y="11525"/>
                  </a:cubicBezTo>
                  <a:cubicBezTo>
                    <a:pt x="127" y="11609"/>
                    <a:pt x="6" y="11865"/>
                    <a:pt x="90" y="12097"/>
                  </a:cubicBezTo>
                  <a:cubicBezTo>
                    <a:pt x="155" y="12273"/>
                    <a:pt x="322" y="12389"/>
                    <a:pt x="509" y="12389"/>
                  </a:cubicBezTo>
                  <a:cubicBezTo>
                    <a:pt x="509" y="12389"/>
                    <a:pt x="510" y="12389"/>
                    <a:pt x="511" y="12389"/>
                  </a:cubicBezTo>
                  <a:cubicBezTo>
                    <a:pt x="564" y="12389"/>
                    <a:pt x="617" y="12380"/>
                    <a:pt x="666" y="12363"/>
                  </a:cubicBezTo>
                  <a:cubicBezTo>
                    <a:pt x="899" y="12279"/>
                    <a:pt x="1019" y="12022"/>
                    <a:pt x="931" y="11790"/>
                  </a:cubicBezTo>
                  <a:cubicBezTo>
                    <a:pt x="867" y="11609"/>
                    <a:pt x="696" y="11497"/>
                    <a:pt x="515" y="11497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1"/>
            <p:cNvSpPr/>
            <p:nvPr/>
          </p:nvSpPr>
          <p:spPr>
            <a:xfrm>
              <a:off x="1158575" y="3236875"/>
              <a:ext cx="22400" cy="22450"/>
            </a:xfrm>
            <a:custGeom>
              <a:avLst/>
              <a:gdLst/>
              <a:ahLst/>
              <a:cxnLst/>
              <a:rect l="l" t="t" r="r" b="b"/>
              <a:pathLst>
                <a:path w="896" h="898" extrusionOk="0">
                  <a:moveTo>
                    <a:pt x="445" y="0"/>
                  </a:moveTo>
                  <a:cubicBezTo>
                    <a:pt x="417" y="0"/>
                    <a:pt x="390" y="3"/>
                    <a:pt x="362" y="8"/>
                  </a:cubicBezTo>
                  <a:cubicBezTo>
                    <a:pt x="333" y="14"/>
                    <a:pt x="304" y="23"/>
                    <a:pt x="278" y="35"/>
                  </a:cubicBezTo>
                  <a:cubicBezTo>
                    <a:pt x="251" y="45"/>
                    <a:pt x="225" y="60"/>
                    <a:pt x="200" y="76"/>
                  </a:cubicBezTo>
                  <a:cubicBezTo>
                    <a:pt x="176" y="92"/>
                    <a:pt x="153" y="110"/>
                    <a:pt x="132" y="130"/>
                  </a:cubicBezTo>
                  <a:cubicBezTo>
                    <a:pt x="48" y="215"/>
                    <a:pt x="1" y="330"/>
                    <a:pt x="1" y="450"/>
                  </a:cubicBezTo>
                  <a:cubicBezTo>
                    <a:pt x="1" y="567"/>
                    <a:pt x="48" y="680"/>
                    <a:pt x="132" y="762"/>
                  </a:cubicBezTo>
                  <a:cubicBezTo>
                    <a:pt x="215" y="848"/>
                    <a:pt x="329" y="896"/>
                    <a:pt x="448" y="897"/>
                  </a:cubicBezTo>
                  <a:cubicBezTo>
                    <a:pt x="567" y="897"/>
                    <a:pt x="682" y="848"/>
                    <a:pt x="764" y="762"/>
                  </a:cubicBezTo>
                  <a:cubicBezTo>
                    <a:pt x="848" y="680"/>
                    <a:pt x="896" y="567"/>
                    <a:pt x="896" y="450"/>
                  </a:cubicBezTo>
                  <a:cubicBezTo>
                    <a:pt x="896" y="330"/>
                    <a:pt x="848" y="215"/>
                    <a:pt x="764" y="130"/>
                  </a:cubicBezTo>
                  <a:cubicBezTo>
                    <a:pt x="678" y="47"/>
                    <a:pt x="563" y="0"/>
                    <a:pt x="445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5" name="Google Shape;435;p21"/>
          <p:cNvGrpSpPr/>
          <p:nvPr/>
        </p:nvGrpSpPr>
        <p:grpSpPr>
          <a:xfrm>
            <a:off x="998075" y="375775"/>
            <a:ext cx="108150" cy="669300"/>
            <a:chOff x="5169950" y="3910650"/>
            <a:chExt cx="108150" cy="669300"/>
          </a:xfrm>
        </p:grpSpPr>
        <p:sp>
          <p:nvSpPr>
            <p:cNvPr id="436" name="Google Shape;436;p21"/>
            <p:cNvSpPr/>
            <p:nvPr/>
          </p:nvSpPr>
          <p:spPr>
            <a:xfrm>
              <a:off x="5169950" y="3910650"/>
              <a:ext cx="108150" cy="108150"/>
            </a:xfrm>
            <a:custGeom>
              <a:avLst/>
              <a:gdLst/>
              <a:ahLst/>
              <a:cxnLst/>
              <a:rect l="l" t="t" r="r" b="b"/>
              <a:pathLst>
                <a:path w="4326" h="4326" extrusionOk="0">
                  <a:moveTo>
                    <a:pt x="2163" y="1"/>
                  </a:moveTo>
                  <a:lnTo>
                    <a:pt x="1" y="2163"/>
                  </a:lnTo>
                  <a:lnTo>
                    <a:pt x="2163" y="4325"/>
                  </a:lnTo>
                  <a:lnTo>
                    <a:pt x="4325" y="2163"/>
                  </a:lnTo>
                  <a:lnTo>
                    <a:pt x="2163" y="1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21"/>
            <p:cNvSpPr/>
            <p:nvPr/>
          </p:nvSpPr>
          <p:spPr>
            <a:xfrm>
              <a:off x="5169950" y="4097700"/>
              <a:ext cx="108150" cy="108125"/>
            </a:xfrm>
            <a:custGeom>
              <a:avLst/>
              <a:gdLst/>
              <a:ahLst/>
              <a:cxnLst/>
              <a:rect l="l" t="t" r="r" b="b"/>
              <a:pathLst>
                <a:path w="4326" h="4325" extrusionOk="0">
                  <a:moveTo>
                    <a:pt x="2163" y="0"/>
                  </a:moveTo>
                  <a:lnTo>
                    <a:pt x="1" y="2162"/>
                  </a:lnTo>
                  <a:lnTo>
                    <a:pt x="2163" y="4325"/>
                  </a:lnTo>
                  <a:lnTo>
                    <a:pt x="4325" y="2162"/>
                  </a:lnTo>
                  <a:lnTo>
                    <a:pt x="2163" y="0"/>
                  </a:lnTo>
                  <a:close/>
                </a:path>
              </a:pathLst>
            </a:custGeom>
            <a:solidFill>
              <a:srgbClr val="8BD2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21"/>
            <p:cNvSpPr/>
            <p:nvPr/>
          </p:nvSpPr>
          <p:spPr>
            <a:xfrm>
              <a:off x="5169950" y="4284750"/>
              <a:ext cx="108150" cy="108150"/>
            </a:xfrm>
            <a:custGeom>
              <a:avLst/>
              <a:gdLst/>
              <a:ahLst/>
              <a:cxnLst/>
              <a:rect l="l" t="t" r="r" b="b"/>
              <a:pathLst>
                <a:path w="4326" h="4326" extrusionOk="0">
                  <a:moveTo>
                    <a:pt x="2163" y="1"/>
                  </a:moveTo>
                  <a:lnTo>
                    <a:pt x="1" y="2163"/>
                  </a:lnTo>
                  <a:lnTo>
                    <a:pt x="2163" y="4325"/>
                  </a:lnTo>
                  <a:lnTo>
                    <a:pt x="4325" y="2163"/>
                  </a:lnTo>
                  <a:lnTo>
                    <a:pt x="2163" y="1"/>
                  </a:lnTo>
                  <a:close/>
                </a:path>
              </a:pathLst>
            </a:custGeom>
            <a:solidFill>
              <a:srgbClr val="8BD2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21"/>
            <p:cNvSpPr/>
            <p:nvPr/>
          </p:nvSpPr>
          <p:spPr>
            <a:xfrm>
              <a:off x="5169950" y="4471825"/>
              <a:ext cx="108150" cy="108125"/>
            </a:xfrm>
            <a:custGeom>
              <a:avLst/>
              <a:gdLst/>
              <a:ahLst/>
              <a:cxnLst/>
              <a:rect l="l" t="t" r="r" b="b"/>
              <a:pathLst>
                <a:path w="4326" h="4325" extrusionOk="0">
                  <a:moveTo>
                    <a:pt x="2163" y="0"/>
                  </a:moveTo>
                  <a:lnTo>
                    <a:pt x="1" y="2162"/>
                  </a:lnTo>
                  <a:lnTo>
                    <a:pt x="2163" y="4325"/>
                  </a:lnTo>
                  <a:lnTo>
                    <a:pt x="4325" y="2162"/>
                  </a:lnTo>
                  <a:lnTo>
                    <a:pt x="2163" y="0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0" name="Google Shape;440;p21"/>
          <p:cNvGrpSpPr/>
          <p:nvPr/>
        </p:nvGrpSpPr>
        <p:grpSpPr>
          <a:xfrm>
            <a:off x="549610" y="1444170"/>
            <a:ext cx="398506" cy="676504"/>
            <a:chOff x="3558950" y="3191175"/>
            <a:chExt cx="500825" cy="850200"/>
          </a:xfrm>
        </p:grpSpPr>
        <p:sp>
          <p:nvSpPr>
            <p:cNvPr id="441" name="Google Shape;441;p21"/>
            <p:cNvSpPr/>
            <p:nvPr/>
          </p:nvSpPr>
          <p:spPr>
            <a:xfrm>
              <a:off x="3566425" y="3191175"/>
              <a:ext cx="485900" cy="561075"/>
            </a:xfrm>
            <a:custGeom>
              <a:avLst/>
              <a:gdLst/>
              <a:ahLst/>
              <a:cxnLst/>
              <a:rect l="l" t="t" r="r" b="b"/>
              <a:pathLst>
                <a:path w="19436" h="22443" extrusionOk="0">
                  <a:moveTo>
                    <a:pt x="9718" y="1"/>
                  </a:moveTo>
                  <a:lnTo>
                    <a:pt x="1" y="5611"/>
                  </a:lnTo>
                  <a:lnTo>
                    <a:pt x="1" y="16831"/>
                  </a:lnTo>
                  <a:lnTo>
                    <a:pt x="9718" y="22443"/>
                  </a:lnTo>
                  <a:lnTo>
                    <a:pt x="19435" y="16831"/>
                  </a:lnTo>
                  <a:lnTo>
                    <a:pt x="19435" y="5611"/>
                  </a:lnTo>
                  <a:lnTo>
                    <a:pt x="9718" y="1"/>
                  </a:lnTo>
                  <a:close/>
                </a:path>
              </a:pathLst>
            </a:custGeom>
            <a:solidFill>
              <a:srgbClr val="FFE0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1"/>
            <p:cNvSpPr/>
            <p:nvPr/>
          </p:nvSpPr>
          <p:spPr>
            <a:xfrm>
              <a:off x="3558950" y="3463075"/>
              <a:ext cx="500825" cy="578300"/>
            </a:xfrm>
            <a:custGeom>
              <a:avLst/>
              <a:gdLst/>
              <a:ahLst/>
              <a:cxnLst/>
              <a:rect l="l" t="t" r="r" b="b"/>
              <a:pathLst>
                <a:path w="20033" h="23132" extrusionOk="0">
                  <a:moveTo>
                    <a:pt x="10017" y="690"/>
                  </a:moveTo>
                  <a:lnTo>
                    <a:pt x="19436" y="6129"/>
                  </a:lnTo>
                  <a:lnTo>
                    <a:pt x="19436" y="17005"/>
                  </a:lnTo>
                  <a:lnTo>
                    <a:pt x="10017" y="22443"/>
                  </a:lnTo>
                  <a:lnTo>
                    <a:pt x="598" y="17005"/>
                  </a:lnTo>
                  <a:lnTo>
                    <a:pt x="598" y="6129"/>
                  </a:lnTo>
                  <a:lnTo>
                    <a:pt x="10017" y="690"/>
                  </a:lnTo>
                  <a:close/>
                  <a:moveTo>
                    <a:pt x="10017" y="1"/>
                  </a:moveTo>
                  <a:lnTo>
                    <a:pt x="1" y="5784"/>
                  </a:lnTo>
                  <a:lnTo>
                    <a:pt x="1" y="17349"/>
                  </a:lnTo>
                  <a:lnTo>
                    <a:pt x="10017" y="23131"/>
                  </a:lnTo>
                  <a:lnTo>
                    <a:pt x="20032" y="17349"/>
                  </a:lnTo>
                  <a:lnTo>
                    <a:pt x="20032" y="5784"/>
                  </a:lnTo>
                  <a:lnTo>
                    <a:pt x="10017" y="1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3" name="Google Shape;443;p21"/>
          <p:cNvGrpSpPr/>
          <p:nvPr/>
        </p:nvGrpSpPr>
        <p:grpSpPr>
          <a:xfrm>
            <a:off x="99050" y="2220400"/>
            <a:ext cx="175450" cy="175450"/>
            <a:chOff x="5826950" y="2305200"/>
            <a:chExt cx="175450" cy="175450"/>
          </a:xfrm>
        </p:grpSpPr>
        <p:sp>
          <p:nvSpPr>
            <p:cNvPr id="444" name="Google Shape;444;p21"/>
            <p:cNvSpPr/>
            <p:nvPr/>
          </p:nvSpPr>
          <p:spPr>
            <a:xfrm>
              <a:off x="5826950" y="2305200"/>
              <a:ext cx="175450" cy="175450"/>
            </a:xfrm>
            <a:custGeom>
              <a:avLst/>
              <a:gdLst/>
              <a:ahLst/>
              <a:cxnLst/>
              <a:rect l="l" t="t" r="r" b="b"/>
              <a:pathLst>
                <a:path w="7018" h="7018" extrusionOk="0">
                  <a:moveTo>
                    <a:pt x="6596" y="1"/>
                  </a:moveTo>
                  <a:lnTo>
                    <a:pt x="1" y="6596"/>
                  </a:lnTo>
                  <a:lnTo>
                    <a:pt x="423" y="7018"/>
                  </a:lnTo>
                  <a:lnTo>
                    <a:pt x="7018" y="423"/>
                  </a:lnTo>
                  <a:lnTo>
                    <a:pt x="6596" y="1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21"/>
            <p:cNvSpPr/>
            <p:nvPr/>
          </p:nvSpPr>
          <p:spPr>
            <a:xfrm>
              <a:off x="5826950" y="2305200"/>
              <a:ext cx="175450" cy="175450"/>
            </a:xfrm>
            <a:custGeom>
              <a:avLst/>
              <a:gdLst/>
              <a:ahLst/>
              <a:cxnLst/>
              <a:rect l="l" t="t" r="r" b="b"/>
              <a:pathLst>
                <a:path w="7018" h="7018" extrusionOk="0">
                  <a:moveTo>
                    <a:pt x="423" y="1"/>
                  </a:moveTo>
                  <a:lnTo>
                    <a:pt x="1" y="423"/>
                  </a:lnTo>
                  <a:lnTo>
                    <a:pt x="6596" y="7018"/>
                  </a:lnTo>
                  <a:lnTo>
                    <a:pt x="7018" y="6596"/>
                  </a:lnTo>
                  <a:lnTo>
                    <a:pt x="423" y="1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6" name="Google Shape;446;p21"/>
          <p:cNvGrpSpPr/>
          <p:nvPr/>
        </p:nvGrpSpPr>
        <p:grpSpPr>
          <a:xfrm>
            <a:off x="8489472" y="356"/>
            <a:ext cx="714069" cy="1420120"/>
            <a:chOff x="5601325" y="2619050"/>
            <a:chExt cx="1004175" cy="1997075"/>
          </a:xfrm>
        </p:grpSpPr>
        <p:sp>
          <p:nvSpPr>
            <p:cNvPr id="447" name="Google Shape;447;p21"/>
            <p:cNvSpPr/>
            <p:nvPr/>
          </p:nvSpPr>
          <p:spPr>
            <a:xfrm>
              <a:off x="5914500" y="2921050"/>
              <a:ext cx="691000" cy="1381875"/>
            </a:xfrm>
            <a:custGeom>
              <a:avLst/>
              <a:gdLst/>
              <a:ahLst/>
              <a:cxnLst/>
              <a:rect l="l" t="t" r="r" b="b"/>
              <a:pathLst>
                <a:path w="27640" h="55275" extrusionOk="0">
                  <a:moveTo>
                    <a:pt x="27639" y="0"/>
                  </a:moveTo>
                  <a:cubicBezTo>
                    <a:pt x="12375" y="0"/>
                    <a:pt x="1" y="12375"/>
                    <a:pt x="1" y="27637"/>
                  </a:cubicBezTo>
                  <a:cubicBezTo>
                    <a:pt x="1" y="42900"/>
                    <a:pt x="12374" y="55275"/>
                    <a:pt x="27639" y="55275"/>
                  </a:cubicBezTo>
                  <a:lnTo>
                    <a:pt x="2763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21"/>
            <p:cNvSpPr/>
            <p:nvPr/>
          </p:nvSpPr>
          <p:spPr>
            <a:xfrm>
              <a:off x="5831350" y="2837850"/>
              <a:ext cx="774150" cy="774150"/>
            </a:xfrm>
            <a:custGeom>
              <a:avLst/>
              <a:gdLst/>
              <a:ahLst/>
              <a:cxnLst/>
              <a:rect l="l" t="t" r="r" b="b"/>
              <a:pathLst>
                <a:path w="30966" h="30966" extrusionOk="0">
                  <a:moveTo>
                    <a:pt x="30965" y="0"/>
                  </a:moveTo>
                  <a:cubicBezTo>
                    <a:pt x="13890" y="0"/>
                    <a:pt x="0" y="13892"/>
                    <a:pt x="0" y="30965"/>
                  </a:cubicBezTo>
                  <a:lnTo>
                    <a:pt x="299" y="30965"/>
                  </a:lnTo>
                  <a:cubicBezTo>
                    <a:pt x="299" y="14056"/>
                    <a:pt x="14056" y="298"/>
                    <a:pt x="30965" y="298"/>
                  </a:cubicBezTo>
                  <a:lnTo>
                    <a:pt x="30965" y="0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21"/>
            <p:cNvSpPr/>
            <p:nvPr/>
          </p:nvSpPr>
          <p:spPr>
            <a:xfrm>
              <a:off x="5820150" y="3611975"/>
              <a:ext cx="785350" cy="785300"/>
            </a:xfrm>
            <a:custGeom>
              <a:avLst/>
              <a:gdLst/>
              <a:ahLst/>
              <a:cxnLst/>
              <a:rect l="l" t="t" r="r" b="b"/>
              <a:pathLst>
                <a:path w="31414" h="31412" extrusionOk="0">
                  <a:moveTo>
                    <a:pt x="1" y="0"/>
                  </a:moveTo>
                  <a:cubicBezTo>
                    <a:pt x="1" y="17320"/>
                    <a:pt x="14092" y="31412"/>
                    <a:pt x="31413" y="31412"/>
                  </a:cubicBezTo>
                  <a:lnTo>
                    <a:pt x="31413" y="30218"/>
                  </a:lnTo>
                  <a:cubicBezTo>
                    <a:pt x="14751" y="30218"/>
                    <a:pt x="1195" y="16662"/>
                    <a:pt x="1195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21"/>
            <p:cNvSpPr/>
            <p:nvPr/>
          </p:nvSpPr>
          <p:spPr>
            <a:xfrm>
              <a:off x="5831350" y="2837850"/>
              <a:ext cx="774150" cy="774150"/>
            </a:xfrm>
            <a:custGeom>
              <a:avLst/>
              <a:gdLst/>
              <a:ahLst/>
              <a:cxnLst/>
              <a:rect l="l" t="t" r="r" b="b"/>
              <a:pathLst>
                <a:path w="30966" h="30966" extrusionOk="0">
                  <a:moveTo>
                    <a:pt x="30965" y="0"/>
                  </a:moveTo>
                  <a:cubicBezTo>
                    <a:pt x="13890" y="0"/>
                    <a:pt x="0" y="13892"/>
                    <a:pt x="0" y="30965"/>
                  </a:cubicBezTo>
                  <a:lnTo>
                    <a:pt x="299" y="30965"/>
                  </a:lnTo>
                  <a:cubicBezTo>
                    <a:pt x="299" y="14056"/>
                    <a:pt x="14056" y="298"/>
                    <a:pt x="30965" y="298"/>
                  </a:cubicBezTo>
                  <a:lnTo>
                    <a:pt x="30965" y="0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21"/>
            <p:cNvSpPr/>
            <p:nvPr/>
          </p:nvSpPr>
          <p:spPr>
            <a:xfrm>
              <a:off x="5820150" y="3611975"/>
              <a:ext cx="785350" cy="785300"/>
            </a:xfrm>
            <a:custGeom>
              <a:avLst/>
              <a:gdLst/>
              <a:ahLst/>
              <a:cxnLst/>
              <a:rect l="l" t="t" r="r" b="b"/>
              <a:pathLst>
                <a:path w="31414" h="31412" extrusionOk="0">
                  <a:moveTo>
                    <a:pt x="1" y="0"/>
                  </a:moveTo>
                  <a:cubicBezTo>
                    <a:pt x="1" y="17320"/>
                    <a:pt x="14092" y="31412"/>
                    <a:pt x="31413" y="31412"/>
                  </a:cubicBezTo>
                  <a:lnTo>
                    <a:pt x="31413" y="30218"/>
                  </a:lnTo>
                  <a:cubicBezTo>
                    <a:pt x="14751" y="30218"/>
                    <a:pt x="1195" y="16662"/>
                    <a:pt x="1195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21"/>
            <p:cNvSpPr/>
            <p:nvPr/>
          </p:nvSpPr>
          <p:spPr>
            <a:xfrm>
              <a:off x="5760225" y="2766725"/>
              <a:ext cx="845275" cy="845275"/>
            </a:xfrm>
            <a:custGeom>
              <a:avLst/>
              <a:gdLst/>
              <a:ahLst/>
              <a:cxnLst/>
              <a:rect l="l" t="t" r="r" b="b"/>
              <a:pathLst>
                <a:path w="33811" h="33811" extrusionOk="0">
                  <a:moveTo>
                    <a:pt x="33810" y="0"/>
                  </a:moveTo>
                  <a:cubicBezTo>
                    <a:pt x="15166" y="0"/>
                    <a:pt x="0" y="15167"/>
                    <a:pt x="0" y="33810"/>
                  </a:cubicBezTo>
                  <a:lnTo>
                    <a:pt x="298" y="33810"/>
                  </a:lnTo>
                  <a:cubicBezTo>
                    <a:pt x="298" y="15331"/>
                    <a:pt x="15331" y="298"/>
                    <a:pt x="33810" y="298"/>
                  </a:cubicBezTo>
                  <a:lnTo>
                    <a:pt x="33810" y="0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21"/>
            <p:cNvSpPr/>
            <p:nvPr/>
          </p:nvSpPr>
          <p:spPr>
            <a:xfrm>
              <a:off x="5749000" y="3611975"/>
              <a:ext cx="856500" cy="856475"/>
            </a:xfrm>
            <a:custGeom>
              <a:avLst/>
              <a:gdLst/>
              <a:ahLst/>
              <a:cxnLst/>
              <a:rect l="l" t="t" r="r" b="b"/>
              <a:pathLst>
                <a:path w="34260" h="34259" extrusionOk="0">
                  <a:moveTo>
                    <a:pt x="1" y="0"/>
                  </a:moveTo>
                  <a:cubicBezTo>
                    <a:pt x="1" y="18890"/>
                    <a:pt x="15369" y="34258"/>
                    <a:pt x="34259" y="34258"/>
                  </a:cubicBezTo>
                  <a:lnTo>
                    <a:pt x="34259" y="33064"/>
                  </a:lnTo>
                  <a:cubicBezTo>
                    <a:pt x="16027" y="33064"/>
                    <a:pt x="1194" y="18232"/>
                    <a:pt x="1194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21"/>
            <p:cNvSpPr/>
            <p:nvPr/>
          </p:nvSpPr>
          <p:spPr>
            <a:xfrm>
              <a:off x="5760225" y="2766725"/>
              <a:ext cx="845275" cy="845275"/>
            </a:xfrm>
            <a:custGeom>
              <a:avLst/>
              <a:gdLst/>
              <a:ahLst/>
              <a:cxnLst/>
              <a:rect l="l" t="t" r="r" b="b"/>
              <a:pathLst>
                <a:path w="33811" h="33811" extrusionOk="0">
                  <a:moveTo>
                    <a:pt x="33810" y="0"/>
                  </a:moveTo>
                  <a:cubicBezTo>
                    <a:pt x="15166" y="0"/>
                    <a:pt x="0" y="15167"/>
                    <a:pt x="0" y="33810"/>
                  </a:cubicBezTo>
                  <a:lnTo>
                    <a:pt x="298" y="33810"/>
                  </a:lnTo>
                  <a:cubicBezTo>
                    <a:pt x="298" y="15331"/>
                    <a:pt x="15331" y="298"/>
                    <a:pt x="33810" y="298"/>
                  </a:cubicBezTo>
                  <a:lnTo>
                    <a:pt x="33810" y="0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1"/>
            <p:cNvSpPr/>
            <p:nvPr/>
          </p:nvSpPr>
          <p:spPr>
            <a:xfrm>
              <a:off x="5749000" y="3611975"/>
              <a:ext cx="856500" cy="856475"/>
            </a:xfrm>
            <a:custGeom>
              <a:avLst/>
              <a:gdLst/>
              <a:ahLst/>
              <a:cxnLst/>
              <a:rect l="l" t="t" r="r" b="b"/>
              <a:pathLst>
                <a:path w="34260" h="34259" extrusionOk="0">
                  <a:moveTo>
                    <a:pt x="1" y="0"/>
                  </a:moveTo>
                  <a:cubicBezTo>
                    <a:pt x="1" y="18890"/>
                    <a:pt x="15369" y="34258"/>
                    <a:pt x="34259" y="34258"/>
                  </a:cubicBezTo>
                  <a:lnTo>
                    <a:pt x="34259" y="33064"/>
                  </a:lnTo>
                  <a:cubicBezTo>
                    <a:pt x="16027" y="33064"/>
                    <a:pt x="1194" y="18232"/>
                    <a:pt x="1194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1"/>
            <p:cNvSpPr/>
            <p:nvPr/>
          </p:nvSpPr>
          <p:spPr>
            <a:xfrm>
              <a:off x="5689325" y="2695850"/>
              <a:ext cx="916175" cy="916150"/>
            </a:xfrm>
            <a:custGeom>
              <a:avLst/>
              <a:gdLst/>
              <a:ahLst/>
              <a:cxnLst/>
              <a:rect l="l" t="t" r="r" b="b"/>
              <a:pathLst>
                <a:path w="36647" h="36646" extrusionOk="0">
                  <a:moveTo>
                    <a:pt x="36646" y="0"/>
                  </a:moveTo>
                  <a:cubicBezTo>
                    <a:pt x="16439" y="0"/>
                    <a:pt x="1" y="16439"/>
                    <a:pt x="1" y="36645"/>
                  </a:cubicBezTo>
                  <a:lnTo>
                    <a:pt x="300" y="36645"/>
                  </a:lnTo>
                  <a:cubicBezTo>
                    <a:pt x="300" y="16604"/>
                    <a:pt x="16605" y="299"/>
                    <a:pt x="36646" y="299"/>
                  </a:cubicBezTo>
                  <a:lnTo>
                    <a:pt x="36646" y="0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1"/>
            <p:cNvSpPr/>
            <p:nvPr/>
          </p:nvSpPr>
          <p:spPr>
            <a:xfrm>
              <a:off x="5678150" y="3611975"/>
              <a:ext cx="927350" cy="927325"/>
            </a:xfrm>
            <a:custGeom>
              <a:avLst/>
              <a:gdLst/>
              <a:ahLst/>
              <a:cxnLst/>
              <a:rect l="l" t="t" r="r" b="b"/>
              <a:pathLst>
                <a:path w="37094" h="37093" extrusionOk="0">
                  <a:moveTo>
                    <a:pt x="1" y="0"/>
                  </a:moveTo>
                  <a:cubicBezTo>
                    <a:pt x="1" y="20452"/>
                    <a:pt x="16641" y="37092"/>
                    <a:pt x="37093" y="37092"/>
                  </a:cubicBezTo>
                  <a:lnTo>
                    <a:pt x="37093" y="35898"/>
                  </a:lnTo>
                  <a:cubicBezTo>
                    <a:pt x="17298" y="35898"/>
                    <a:pt x="1194" y="19794"/>
                    <a:pt x="1194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1"/>
            <p:cNvSpPr/>
            <p:nvPr/>
          </p:nvSpPr>
          <p:spPr>
            <a:xfrm>
              <a:off x="5612525" y="2619050"/>
              <a:ext cx="992975" cy="992950"/>
            </a:xfrm>
            <a:custGeom>
              <a:avLst/>
              <a:gdLst/>
              <a:ahLst/>
              <a:cxnLst/>
              <a:rect l="l" t="t" r="r" b="b"/>
              <a:pathLst>
                <a:path w="39719" h="39718" extrusionOk="0">
                  <a:moveTo>
                    <a:pt x="39718" y="0"/>
                  </a:moveTo>
                  <a:cubicBezTo>
                    <a:pt x="17818" y="0"/>
                    <a:pt x="0" y="17817"/>
                    <a:pt x="0" y="39717"/>
                  </a:cubicBezTo>
                  <a:lnTo>
                    <a:pt x="299" y="39717"/>
                  </a:lnTo>
                  <a:cubicBezTo>
                    <a:pt x="299" y="17982"/>
                    <a:pt x="17982" y="298"/>
                    <a:pt x="39718" y="298"/>
                  </a:cubicBezTo>
                  <a:lnTo>
                    <a:pt x="39718" y="0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1"/>
            <p:cNvSpPr/>
            <p:nvPr/>
          </p:nvSpPr>
          <p:spPr>
            <a:xfrm>
              <a:off x="5601325" y="3611975"/>
              <a:ext cx="1004175" cy="1004150"/>
            </a:xfrm>
            <a:custGeom>
              <a:avLst/>
              <a:gdLst/>
              <a:ahLst/>
              <a:cxnLst/>
              <a:rect l="l" t="t" r="r" b="b"/>
              <a:pathLst>
                <a:path w="40167" h="40166" extrusionOk="0">
                  <a:moveTo>
                    <a:pt x="1" y="0"/>
                  </a:moveTo>
                  <a:cubicBezTo>
                    <a:pt x="1" y="22146"/>
                    <a:pt x="18019" y="40165"/>
                    <a:pt x="40166" y="40165"/>
                  </a:cubicBezTo>
                  <a:lnTo>
                    <a:pt x="40166" y="38971"/>
                  </a:lnTo>
                  <a:cubicBezTo>
                    <a:pt x="18677" y="38971"/>
                    <a:pt x="1194" y="21488"/>
                    <a:pt x="1194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0" name="Google Shape;460;p21"/>
          <p:cNvGrpSpPr/>
          <p:nvPr/>
        </p:nvGrpSpPr>
        <p:grpSpPr>
          <a:xfrm>
            <a:off x="8746500" y="1734000"/>
            <a:ext cx="544350" cy="313225"/>
            <a:chOff x="4383475" y="1747875"/>
            <a:chExt cx="544350" cy="313225"/>
          </a:xfrm>
        </p:grpSpPr>
        <p:sp>
          <p:nvSpPr>
            <p:cNvPr id="461" name="Google Shape;461;p21"/>
            <p:cNvSpPr/>
            <p:nvPr/>
          </p:nvSpPr>
          <p:spPr>
            <a:xfrm>
              <a:off x="4383475" y="1747875"/>
              <a:ext cx="544350" cy="89500"/>
            </a:xfrm>
            <a:custGeom>
              <a:avLst/>
              <a:gdLst/>
              <a:ahLst/>
              <a:cxnLst/>
              <a:rect l="l" t="t" r="r" b="b"/>
              <a:pathLst>
                <a:path w="21774" h="3580" extrusionOk="0">
                  <a:moveTo>
                    <a:pt x="1" y="1"/>
                  </a:moveTo>
                  <a:lnTo>
                    <a:pt x="1" y="3580"/>
                  </a:lnTo>
                  <a:lnTo>
                    <a:pt x="21773" y="3580"/>
                  </a:lnTo>
                  <a:lnTo>
                    <a:pt x="21773" y="1"/>
                  </a:lnTo>
                  <a:close/>
                </a:path>
              </a:pathLst>
            </a:custGeom>
            <a:solidFill>
              <a:srgbClr val="8BD2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1"/>
            <p:cNvSpPr/>
            <p:nvPr/>
          </p:nvSpPr>
          <p:spPr>
            <a:xfrm>
              <a:off x="4383475" y="1971575"/>
              <a:ext cx="544350" cy="89525"/>
            </a:xfrm>
            <a:custGeom>
              <a:avLst/>
              <a:gdLst/>
              <a:ahLst/>
              <a:cxnLst/>
              <a:rect l="l" t="t" r="r" b="b"/>
              <a:pathLst>
                <a:path w="21774" h="3581" extrusionOk="0">
                  <a:moveTo>
                    <a:pt x="1" y="1"/>
                  </a:moveTo>
                  <a:lnTo>
                    <a:pt x="1" y="3580"/>
                  </a:lnTo>
                  <a:lnTo>
                    <a:pt x="21773" y="3580"/>
                  </a:lnTo>
                  <a:lnTo>
                    <a:pt x="21773" y="1"/>
                  </a:lnTo>
                  <a:close/>
                </a:path>
              </a:pathLst>
            </a:custGeom>
            <a:solidFill>
              <a:srgbClr val="8BD2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3" name="Google Shape;463;p21"/>
          <p:cNvGrpSpPr/>
          <p:nvPr/>
        </p:nvGrpSpPr>
        <p:grpSpPr>
          <a:xfrm flipH="1">
            <a:off x="7854050" y="125025"/>
            <a:ext cx="464925" cy="461700"/>
            <a:chOff x="5865550" y="4739350"/>
            <a:chExt cx="464925" cy="461700"/>
          </a:xfrm>
        </p:grpSpPr>
        <p:sp>
          <p:nvSpPr>
            <p:cNvPr id="464" name="Google Shape;464;p21"/>
            <p:cNvSpPr/>
            <p:nvPr/>
          </p:nvSpPr>
          <p:spPr>
            <a:xfrm>
              <a:off x="5865550" y="4739350"/>
              <a:ext cx="84825" cy="81625"/>
            </a:xfrm>
            <a:custGeom>
              <a:avLst/>
              <a:gdLst/>
              <a:ahLst/>
              <a:cxnLst/>
              <a:rect l="l" t="t" r="r" b="b"/>
              <a:pathLst>
                <a:path w="3393" h="3265" extrusionOk="0">
                  <a:moveTo>
                    <a:pt x="1761" y="1"/>
                  </a:moveTo>
                  <a:cubicBezTo>
                    <a:pt x="1100" y="1"/>
                    <a:pt x="506" y="398"/>
                    <a:pt x="253" y="1008"/>
                  </a:cubicBezTo>
                  <a:cubicBezTo>
                    <a:pt x="1" y="1618"/>
                    <a:pt x="140" y="2319"/>
                    <a:pt x="607" y="2786"/>
                  </a:cubicBezTo>
                  <a:cubicBezTo>
                    <a:pt x="919" y="3098"/>
                    <a:pt x="1336" y="3264"/>
                    <a:pt x="1761" y="3264"/>
                  </a:cubicBezTo>
                  <a:cubicBezTo>
                    <a:pt x="1971" y="3264"/>
                    <a:pt x="2183" y="3223"/>
                    <a:pt x="2385" y="3139"/>
                  </a:cubicBezTo>
                  <a:cubicBezTo>
                    <a:pt x="2995" y="2887"/>
                    <a:pt x="3393" y="2292"/>
                    <a:pt x="3393" y="1632"/>
                  </a:cubicBezTo>
                  <a:cubicBezTo>
                    <a:pt x="3392" y="730"/>
                    <a:pt x="2661" y="1"/>
                    <a:pt x="1761" y="1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1"/>
            <p:cNvSpPr/>
            <p:nvPr/>
          </p:nvSpPr>
          <p:spPr>
            <a:xfrm>
              <a:off x="5992250" y="4866050"/>
              <a:ext cx="84825" cy="81600"/>
            </a:xfrm>
            <a:custGeom>
              <a:avLst/>
              <a:gdLst/>
              <a:ahLst/>
              <a:cxnLst/>
              <a:rect l="l" t="t" r="r" b="b"/>
              <a:pathLst>
                <a:path w="3393" h="3264" extrusionOk="0">
                  <a:moveTo>
                    <a:pt x="1760" y="0"/>
                  </a:moveTo>
                  <a:cubicBezTo>
                    <a:pt x="1100" y="0"/>
                    <a:pt x="505" y="398"/>
                    <a:pt x="253" y="1007"/>
                  </a:cubicBezTo>
                  <a:cubicBezTo>
                    <a:pt x="0" y="1616"/>
                    <a:pt x="139" y="2319"/>
                    <a:pt x="606" y="2785"/>
                  </a:cubicBezTo>
                  <a:cubicBezTo>
                    <a:pt x="918" y="3097"/>
                    <a:pt x="1336" y="3263"/>
                    <a:pt x="1760" y="3263"/>
                  </a:cubicBezTo>
                  <a:cubicBezTo>
                    <a:pt x="1970" y="3263"/>
                    <a:pt x="2183" y="3222"/>
                    <a:pt x="2384" y="3139"/>
                  </a:cubicBezTo>
                  <a:cubicBezTo>
                    <a:pt x="2995" y="2886"/>
                    <a:pt x="3392" y="2292"/>
                    <a:pt x="3392" y="1631"/>
                  </a:cubicBezTo>
                  <a:cubicBezTo>
                    <a:pt x="3392" y="731"/>
                    <a:pt x="2662" y="0"/>
                    <a:pt x="1760" y="0"/>
                  </a:cubicBez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1"/>
            <p:cNvSpPr/>
            <p:nvPr/>
          </p:nvSpPr>
          <p:spPr>
            <a:xfrm>
              <a:off x="6118925" y="4992725"/>
              <a:ext cx="84850" cy="81625"/>
            </a:xfrm>
            <a:custGeom>
              <a:avLst/>
              <a:gdLst/>
              <a:ahLst/>
              <a:cxnLst/>
              <a:rect l="l" t="t" r="r" b="b"/>
              <a:pathLst>
                <a:path w="3394" h="3265" extrusionOk="0">
                  <a:moveTo>
                    <a:pt x="1762" y="1"/>
                  </a:moveTo>
                  <a:cubicBezTo>
                    <a:pt x="1102" y="1"/>
                    <a:pt x="506" y="398"/>
                    <a:pt x="253" y="1008"/>
                  </a:cubicBezTo>
                  <a:cubicBezTo>
                    <a:pt x="1" y="1618"/>
                    <a:pt x="141" y="2319"/>
                    <a:pt x="608" y="2786"/>
                  </a:cubicBezTo>
                  <a:cubicBezTo>
                    <a:pt x="920" y="3099"/>
                    <a:pt x="1337" y="3265"/>
                    <a:pt x="1762" y="3265"/>
                  </a:cubicBezTo>
                  <a:cubicBezTo>
                    <a:pt x="1972" y="3265"/>
                    <a:pt x="2184" y="3224"/>
                    <a:pt x="2386" y="3140"/>
                  </a:cubicBezTo>
                  <a:cubicBezTo>
                    <a:pt x="2995" y="2888"/>
                    <a:pt x="3393" y="2292"/>
                    <a:pt x="3393" y="1633"/>
                  </a:cubicBezTo>
                  <a:cubicBezTo>
                    <a:pt x="3393" y="731"/>
                    <a:pt x="2662" y="1"/>
                    <a:pt x="1762" y="1"/>
                  </a:cubicBezTo>
                  <a:close/>
                </a:path>
              </a:pathLst>
            </a:custGeom>
            <a:solidFill>
              <a:srgbClr val="8BD2B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1"/>
            <p:cNvSpPr/>
            <p:nvPr/>
          </p:nvSpPr>
          <p:spPr>
            <a:xfrm>
              <a:off x="6245650" y="5119425"/>
              <a:ext cx="84825" cy="81625"/>
            </a:xfrm>
            <a:custGeom>
              <a:avLst/>
              <a:gdLst/>
              <a:ahLst/>
              <a:cxnLst/>
              <a:rect l="l" t="t" r="r" b="b"/>
              <a:pathLst>
                <a:path w="3393" h="3265" extrusionOk="0">
                  <a:moveTo>
                    <a:pt x="1761" y="0"/>
                  </a:moveTo>
                  <a:cubicBezTo>
                    <a:pt x="1100" y="0"/>
                    <a:pt x="506" y="398"/>
                    <a:pt x="253" y="1008"/>
                  </a:cubicBezTo>
                  <a:cubicBezTo>
                    <a:pt x="0" y="1618"/>
                    <a:pt x="140" y="2320"/>
                    <a:pt x="606" y="2787"/>
                  </a:cubicBezTo>
                  <a:cubicBezTo>
                    <a:pt x="918" y="3099"/>
                    <a:pt x="1336" y="3264"/>
                    <a:pt x="1760" y="3264"/>
                  </a:cubicBezTo>
                  <a:cubicBezTo>
                    <a:pt x="1971" y="3264"/>
                    <a:pt x="2183" y="3224"/>
                    <a:pt x="2385" y="3140"/>
                  </a:cubicBezTo>
                  <a:cubicBezTo>
                    <a:pt x="2995" y="2887"/>
                    <a:pt x="3393" y="2293"/>
                    <a:pt x="3393" y="1632"/>
                  </a:cubicBezTo>
                  <a:cubicBezTo>
                    <a:pt x="3393" y="731"/>
                    <a:pt x="2662" y="0"/>
                    <a:pt x="1761" y="0"/>
                  </a:cubicBezTo>
                  <a:close/>
                </a:path>
              </a:pathLst>
            </a:custGeom>
            <a:solidFill>
              <a:srgbClr val="FFE0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8" name="Google Shape;468;p21"/>
          <p:cNvGrpSpPr/>
          <p:nvPr/>
        </p:nvGrpSpPr>
        <p:grpSpPr>
          <a:xfrm>
            <a:off x="8101525" y="1218675"/>
            <a:ext cx="175450" cy="175450"/>
            <a:chOff x="5826950" y="2305200"/>
            <a:chExt cx="175450" cy="175450"/>
          </a:xfrm>
        </p:grpSpPr>
        <p:sp>
          <p:nvSpPr>
            <p:cNvPr id="469" name="Google Shape;469;p21"/>
            <p:cNvSpPr/>
            <p:nvPr/>
          </p:nvSpPr>
          <p:spPr>
            <a:xfrm>
              <a:off x="5826950" y="2305200"/>
              <a:ext cx="175450" cy="175450"/>
            </a:xfrm>
            <a:custGeom>
              <a:avLst/>
              <a:gdLst/>
              <a:ahLst/>
              <a:cxnLst/>
              <a:rect l="l" t="t" r="r" b="b"/>
              <a:pathLst>
                <a:path w="7018" h="7018" extrusionOk="0">
                  <a:moveTo>
                    <a:pt x="6596" y="1"/>
                  </a:moveTo>
                  <a:lnTo>
                    <a:pt x="1" y="6596"/>
                  </a:lnTo>
                  <a:lnTo>
                    <a:pt x="423" y="7018"/>
                  </a:lnTo>
                  <a:lnTo>
                    <a:pt x="7018" y="423"/>
                  </a:lnTo>
                  <a:lnTo>
                    <a:pt x="6596" y="1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21"/>
            <p:cNvSpPr/>
            <p:nvPr/>
          </p:nvSpPr>
          <p:spPr>
            <a:xfrm>
              <a:off x="5826950" y="2305200"/>
              <a:ext cx="175450" cy="175450"/>
            </a:xfrm>
            <a:custGeom>
              <a:avLst/>
              <a:gdLst/>
              <a:ahLst/>
              <a:cxnLst/>
              <a:rect l="l" t="t" r="r" b="b"/>
              <a:pathLst>
                <a:path w="7018" h="7018" extrusionOk="0">
                  <a:moveTo>
                    <a:pt x="423" y="1"/>
                  </a:moveTo>
                  <a:lnTo>
                    <a:pt x="1" y="423"/>
                  </a:lnTo>
                  <a:lnTo>
                    <a:pt x="6596" y="7018"/>
                  </a:lnTo>
                  <a:lnTo>
                    <a:pt x="7018" y="6596"/>
                  </a:lnTo>
                  <a:lnTo>
                    <a:pt x="423" y="1"/>
                  </a:lnTo>
                  <a:close/>
                </a:path>
              </a:pathLst>
            </a:custGeom>
            <a:solidFill>
              <a:srgbClr val="1D26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5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Viga"/>
              <a:buNone/>
              <a:defRPr sz="2800">
                <a:solidFill>
                  <a:schemeClr val="accent4"/>
                </a:solidFill>
                <a:latin typeface="Viga"/>
                <a:ea typeface="Viga"/>
                <a:cs typeface="Viga"/>
                <a:sym typeface="Vig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None/>
              <a:defRPr sz="28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Muli"/>
              <a:buChar char="●"/>
              <a:defRPr sz="1800">
                <a:solidFill>
                  <a:schemeClr val="accent1"/>
                </a:solidFill>
                <a:latin typeface="Muli"/>
                <a:ea typeface="Muli"/>
                <a:cs typeface="Muli"/>
                <a:sym typeface="Muli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uli"/>
              <a:buChar char="○"/>
              <a:defRPr>
                <a:solidFill>
                  <a:schemeClr val="accent1"/>
                </a:solidFill>
                <a:latin typeface="Muli"/>
                <a:ea typeface="Muli"/>
                <a:cs typeface="Muli"/>
                <a:sym typeface="Muli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uli"/>
              <a:buChar char="■"/>
              <a:defRPr>
                <a:solidFill>
                  <a:schemeClr val="accent1"/>
                </a:solidFill>
                <a:latin typeface="Muli"/>
                <a:ea typeface="Muli"/>
                <a:cs typeface="Muli"/>
                <a:sym typeface="Muli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uli"/>
              <a:buChar char="●"/>
              <a:defRPr>
                <a:solidFill>
                  <a:schemeClr val="accent1"/>
                </a:solidFill>
                <a:latin typeface="Muli"/>
                <a:ea typeface="Muli"/>
                <a:cs typeface="Muli"/>
                <a:sym typeface="Muli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uli"/>
              <a:buChar char="○"/>
              <a:defRPr>
                <a:solidFill>
                  <a:schemeClr val="accent1"/>
                </a:solidFill>
                <a:latin typeface="Muli"/>
                <a:ea typeface="Muli"/>
                <a:cs typeface="Muli"/>
                <a:sym typeface="Muli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uli"/>
              <a:buChar char="■"/>
              <a:defRPr>
                <a:solidFill>
                  <a:schemeClr val="accent1"/>
                </a:solidFill>
                <a:latin typeface="Muli"/>
                <a:ea typeface="Muli"/>
                <a:cs typeface="Muli"/>
                <a:sym typeface="Muli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uli"/>
              <a:buChar char="●"/>
              <a:defRPr>
                <a:solidFill>
                  <a:schemeClr val="accent1"/>
                </a:solidFill>
                <a:latin typeface="Muli"/>
                <a:ea typeface="Muli"/>
                <a:cs typeface="Muli"/>
                <a:sym typeface="Muli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uli"/>
              <a:buChar char="○"/>
              <a:defRPr>
                <a:solidFill>
                  <a:schemeClr val="accent1"/>
                </a:solidFill>
                <a:latin typeface="Muli"/>
                <a:ea typeface="Muli"/>
                <a:cs typeface="Muli"/>
                <a:sym typeface="Muli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Font typeface="Muli"/>
              <a:buChar char="■"/>
              <a:defRPr>
                <a:solidFill>
                  <a:schemeClr val="accent1"/>
                </a:solidFill>
                <a:latin typeface="Muli"/>
                <a:ea typeface="Muli"/>
                <a:cs typeface="Muli"/>
                <a:sym typeface="Mul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3" r:id="rId3"/>
    <p:sldLayoutId id="2147483658" r:id="rId4"/>
    <p:sldLayoutId id="2147483659" r:id="rId5"/>
    <p:sldLayoutId id="2147483667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p31"/>
          <p:cNvSpPr txBox="1">
            <a:spLocks noGrp="1"/>
          </p:cNvSpPr>
          <p:nvPr>
            <p:ph type="ctrTitle"/>
          </p:nvPr>
        </p:nvSpPr>
        <p:spPr>
          <a:xfrm>
            <a:off x="2085571" y="2664982"/>
            <a:ext cx="5094949" cy="131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Araç Rotalama Problemi</a:t>
            </a:r>
            <a:endParaRPr dirty="0"/>
          </a:p>
        </p:txBody>
      </p:sp>
      <p:grpSp>
        <p:nvGrpSpPr>
          <p:cNvPr id="714" name="Google Shape;714;p31"/>
          <p:cNvGrpSpPr/>
          <p:nvPr/>
        </p:nvGrpSpPr>
        <p:grpSpPr>
          <a:xfrm>
            <a:off x="3903201" y="846596"/>
            <a:ext cx="1337599" cy="1561568"/>
            <a:chOff x="-6756900" y="-163100"/>
            <a:chExt cx="2135375" cy="2492925"/>
          </a:xfrm>
        </p:grpSpPr>
        <p:sp>
          <p:nvSpPr>
            <p:cNvPr id="715" name="Google Shape;715;p31"/>
            <p:cNvSpPr/>
            <p:nvPr/>
          </p:nvSpPr>
          <p:spPr>
            <a:xfrm>
              <a:off x="-5146350" y="1795225"/>
              <a:ext cx="354500" cy="534600"/>
            </a:xfrm>
            <a:custGeom>
              <a:avLst/>
              <a:gdLst/>
              <a:ahLst/>
              <a:cxnLst/>
              <a:rect l="l" t="t" r="r" b="b"/>
              <a:pathLst>
                <a:path w="14180" h="21384" extrusionOk="0">
                  <a:moveTo>
                    <a:pt x="1" y="0"/>
                  </a:moveTo>
                  <a:lnTo>
                    <a:pt x="1" y="21383"/>
                  </a:lnTo>
                  <a:lnTo>
                    <a:pt x="14179" y="21383"/>
                  </a:lnTo>
                  <a:lnTo>
                    <a:pt x="1417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31"/>
            <p:cNvSpPr/>
            <p:nvPr/>
          </p:nvSpPr>
          <p:spPr>
            <a:xfrm>
              <a:off x="-6582075" y="1795225"/>
              <a:ext cx="354475" cy="534600"/>
            </a:xfrm>
            <a:custGeom>
              <a:avLst/>
              <a:gdLst/>
              <a:ahLst/>
              <a:cxnLst/>
              <a:rect l="l" t="t" r="r" b="b"/>
              <a:pathLst>
                <a:path w="14179" h="21384" extrusionOk="0">
                  <a:moveTo>
                    <a:pt x="0" y="0"/>
                  </a:moveTo>
                  <a:lnTo>
                    <a:pt x="0" y="21383"/>
                  </a:lnTo>
                  <a:lnTo>
                    <a:pt x="14178" y="21383"/>
                  </a:lnTo>
                  <a:lnTo>
                    <a:pt x="1417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31"/>
            <p:cNvSpPr/>
            <p:nvPr/>
          </p:nvSpPr>
          <p:spPr>
            <a:xfrm>
              <a:off x="-6648700" y="1581825"/>
              <a:ext cx="1918975" cy="393525"/>
            </a:xfrm>
            <a:custGeom>
              <a:avLst/>
              <a:gdLst/>
              <a:ahLst/>
              <a:cxnLst/>
              <a:rect l="l" t="t" r="r" b="b"/>
              <a:pathLst>
                <a:path w="76759" h="15741" extrusionOk="0">
                  <a:moveTo>
                    <a:pt x="2611" y="0"/>
                  </a:moveTo>
                  <a:cubicBezTo>
                    <a:pt x="1169" y="0"/>
                    <a:pt x="0" y="1095"/>
                    <a:pt x="0" y="2445"/>
                  </a:cubicBezTo>
                  <a:lnTo>
                    <a:pt x="0" y="6209"/>
                  </a:lnTo>
                  <a:cubicBezTo>
                    <a:pt x="0" y="11473"/>
                    <a:pt x="4558" y="15741"/>
                    <a:pt x="10180" y="15741"/>
                  </a:cubicBezTo>
                  <a:lnTo>
                    <a:pt x="66579" y="15741"/>
                  </a:lnTo>
                  <a:cubicBezTo>
                    <a:pt x="72200" y="15741"/>
                    <a:pt x="76758" y="11473"/>
                    <a:pt x="76758" y="6209"/>
                  </a:cubicBezTo>
                  <a:lnTo>
                    <a:pt x="76758" y="2445"/>
                  </a:lnTo>
                  <a:cubicBezTo>
                    <a:pt x="76758" y="1095"/>
                    <a:pt x="75589" y="0"/>
                    <a:pt x="7414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31"/>
            <p:cNvSpPr/>
            <p:nvPr/>
          </p:nvSpPr>
          <p:spPr>
            <a:xfrm>
              <a:off x="-6532200" y="171650"/>
              <a:ext cx="1686000" cy="1410200"/>
            </a:xfrm>
            <a:custGeom>
              <a:avLst/>
              <a:gdLst/>
              <a:ahLst/>
              <a:cxnLst/>
              <a:rect l="l" t="t" r="r" b="b"/>
              <a:pathLst>
                <a:path w="67440" h="56408" extrusionOk="0">
                  <a:moveTo>
                    <a:pt x="0" y="1"/>
                  </a:moveTo>
                  <a:lnTo>
                    <a:pt x="0" y="56407"/>
                  </a:lnTo>
                  <a:lnTo>
                    <a:pt x="67439" y="56407"/>
                  </a:lnTo>
                  <a:lnTo>
                    <a:pt x="67439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31"/>
            <p:cNvSpPr/>
            <p:nvPr/>
          </p:nvSpPr>
          <p:spPr>
            <a:xfrm>
              <a:off x="-6409350" y="241575"/>
              <a:ext cx="1440275" cy="535850"/>
            </a:xfrm>
            <a:custGeom>
              <a:avLst/>
              <a:gdLst/>
              <a:ahLst/>
              <a:cxnLst/>
              <a:rect l="l" t="t" r="r" b="b"/>
              <a:pathLst>
                <a:path w="57611" h="21434" extrusionOk="0">
                  <a:moveTo>
                    <a:pt x="3959" y="1"/>
                  </a:moveTo>
                  <a:cubicBezTo>
                    <a:pt x="1766" y="1"/>
                    <a:pt x="1" y="1767"/>
                    <a:pt x="1" y="3959"/>
                  </a:cubicBezTo>
                  <a:lnTo>
                    <a:pt x="1" y="17475"/>
                  </a:lnTo>
                  <a:cubicBezTo>
                    <a:pt x="1" y="19669"/>
                    <a:pt x="1766" y="21434"/>
                    <a:pt x="3959" y="21434"/>
                  </a:cubicBezTo>
                  <a:lnTo>
                    <a:pt x="53652" y="21434"/>
                  </a:lnTo>
                  <a:cubicBezTo>
                    <a:pt x="55844" y="21434"/>
                    <a:pt x="57611" y="19669"/>
                    <a:pt x="57611" y="17475"/>
                  </a:cubicBezTo>
                  <a:lnTo>
                    <a:pt x="57611" y="3959"/>
                  </a:lnTo>
                  <a:cubicBezTo>
                    <a:pt x="57611" y="1767"/>
                    <a:pt x="55844" y="1"/>
                    <a:pt x="5365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Google Shape;720;p31"/>
            <p:cNvSpPr/>
            <p:nvPr/>
          </p:nvSpPr>
          <p:spPr>
            <a:xfrm>
              <a:off x="-6532200" y="140450"/>
              <a:ext cx="1686000" cy="31225"/>
            </a:xfrm>
            <a:custGeom>
              <a:avLst/>
              <a:gdLst/>
              <a:ahLst/>
              <a:cxnLst/>
              <a:rect l="l" t="t" r="r" b="b"/>
              <a:pathLst>
                <a:path w="67440" h="1249" extrusionOk="0">
                  <a:moveTo>
                    <a:pt x="0" y="1"/>
                  </a:moveTo>
                  <a:lnTo>
                    <a:pt x="0" y="1249"/>
                  </a:lnTo>
                  <a:lnTo>
                    <a:pt x="67439" y="1249"/>
                  </a:lnTo>
                  <a:lnTo>
                    <a:pt x="6743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31"/>
            <p:cNvSpPr/>
            <p:nvPr/>
          </p:nvSpPr>
          <p:spPr>
            <a:xfrm>
              <a:off x="-6532200" y="-163100"/>
              <a:ext cx="1685975" cy="303575"/>
            </a:xfrm>
            <a:custGeom>
              <a:avLst/>
              <a:gdLst/>
              <a:ahLst/>
              <a:cxnLst/>
              <a:rect l="l" t="t" r="r" b="b"/>
              <a:pathLst>
                <a:path w="67439" h="12143" extrusionOk="0">
                  <a:moveTo>
                    <a:pt x="11014" y="1"/>
                  </a:moveTo>
                  <a:cubicBezTo>
                    <a:pt x="8093" y="1"/>
                    <a:pt x="5291" y="1161"/>
                    <a:pt x="3226" y="3226"/>
                  </a:cubicBezTo>
                  <a:cubicBezTo>
                    <a:pt x="1160" y="5292"/>
                    <a:pt x="0" y="8093"/>
                    <a:pt x="0" y="11014"/>
                  </a:cubicBezTo>
                  <a:lnTo>
                    <a:pt x="0" y="12143"/>
                  </a:lnTo>
                  <a:lnTo>
                    <a:pt x="67438" y="12143"/>
                  </a:lnTo>
                  <a:lnTo>
                    <a:pt x="67438" y="11014"/>
                  </a:lnTo>
                  <a:cubicBezTo>
                    <a:pt x="67438" y="8093"/>
                    <a:pt x="66278" y="5292"/>
                    <a:pt x="64213" y="3226"/>
                  </a:cubicBezTo>
                  <a:cubicBezTo>
                    <a:pt x="62147" y="1161"/>
                    <a:pt x="59347" y="1"/>
                    <a:pt x="5642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31"/>
            <p:cNvSpPr/>
            <p:nvPr/>
          </p:nvSpPr>
          <p:spPr>
            <a:xfrm>
              <a:off x="-6682775" y="343550"/>
              <a:ext cx="230975" cy="25525"/>
            </a:xfrm>
            <a:custGeom>
              <a:avLst/>
              <a:gdLst/>
              <a:ahLst/>
              <a:cxnLst/>
              <a:rect l="l" t="t" r="r" b="b"/>
              <a:pathLst>
                <a:path w="9239" h="1021" extrusionOk="0">
                  <a:moveTo>
                    <a:pt x="510" y="1"/>
                  </a:moveTo>
                  <a:cubicBezTo>
                    <a:pt x="228" y="1"/>
                    <a:pt x="0" y="230"/>
                    <a:pt x="0" y="510"/>
                  </a:cubicBezTo>
                  <a:cubicBezTo>
                    <a:pt x="0" y="792"/>
                    <a:pt x="228" y="1021"/>
                    <a:pt x="510" y="1021"/>
                  </a:cubicBezTo>
                  <a:lnTo>
                    <a:pt x="8729" y="1021"/>
                  </a:lnTo>
                  <a:cubicBezTo>
                    <a:pt x="9010" y="1021"/>
                    <a:pt x="9239" y="792"/>
                    <a:pt x="9239" y="510"/>
                  </a:cubicBezTo>
                  <a:cubicBezTo>
                    <a:pt x="9239" y="230"/>
                    <a:pt x="9010" y="1"/>
                    <a:pt x="872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31"/>
            <p:cNvSpPr/>
            <p:nvPr/>
          </p:nvSpPr>
          <p:spPr>
            <a:xfrm>
              <a:off x="-6682775" y="837125"/>
              <a:ext cx="230975" cy="25500"/>
            </a:xfrm>
            <a:custGeom>
              <a:avLst/>
              <a:gdLst/>
              <a:ahLst/>
              <a:cxnLst/>
              <a:rect l="l" t="t" r="r" b="b"/>
              <a:pathLst>
                <a:path w="9239" h="1020" extrusionOk="0">
                  <a:moveTo>
                    <a:pt x="510" y="0"/>
                  </a:moveTo>
                  <a:cubicBezTo>
                    <a:pt x="228" y="0"/>
                    <a:pt x="0" y="228"/>
                    <a:pt x="0" y="510"/>
                  </a:cubicBezTo>
                  <a:cubicBezTo>
                    <a:pt x="0" y="792"/>
                    <a:pt x="228" y="1019"/>
                    <a:pt x="510" y="1019"/>
                  </a:cubicBezTo>
                  <a:lnTo>
                    <a:pt x="8729" y="1019"/>
                  </a:lnTo>
                  <a:cubicBezTo>
                    <a:pt x="9010" y="1019"/>
                    <a:pt x="9239" y="792"/>
                    <a:pt x="9239" y="510"/>
                  </a:cubicBezTo>
                  <a:cubicBezTo>
                    <a:pt x="9239" y="228"/>
                    <a:pt x="9010" y="0"/>
                    <a:pt x="87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31"/>
            <p:cNvSpPr/>
            <p:nvPr/>
          </p:nvSpPr>
          <p:spPr>
            <a:xfrm>
              <a:off x="-6756900" y="343575"/>
              <a:ext cx="138800" cy="519050"/>
            </a:xfrm>
            <a:custGeom>
              <a:avLst/>
              <a:gdLst/>
              <a:ahLst/>
              <a:cxnLst/>
              <a:rect l="l" t="t" r="r" b="b"/>
              <a:pathLst>
                <a:path w="5552" h="20762" extrusionOk="0">
                  <a:moveTo>
                    <a:pt x="2442" y="1"/>
                  </a:moveTo>
                  <a:cubicBezTo>
                    <a:pt x="1093" y="1"/>
                    <a:pt x="0" y="1094"/>
                    <a:pt x="0" y="2443"/>
                  </a:cubicBezTo>
                  <a:lnTo>
                    <a:pt x="0" y="18321"/>
                  </a:lnTo>
                  <a:cubicBezTo>
                    <a:pt x="0" y="19669"/>
                    <a:pt x="1093" y="20761"/>
                    <a:pt x="2442" y="20761"/>
                  </a:cubicBezTo>
                  <a:lnTo>
                    <a:pt x="5551" y="20761"/>
                  </a:lnTo>
                  <a:lnTo>
                    <a:pt x="555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31"/>
            <p:cNvSpPr/>
            <p:nvPr/>
          </p:nvSpPr>
          <p:spPr>
            <a:xfrm>
              <a:off x="-6624400" y="351975"/>
              <a:ext cx="140350" cy="118975"/>
            </a:xfrm>
            <a:custGeom>
              <a:avLst/>
              <a:gdLst/>
              <a:ahLst/>
              <a:cxnLst/>
              <a:rect l="l" t="t" r="r" b="b"/>
              <a:pathLst>
                <a:path w="5614" h="4759" extrusionOk="0">
                  <a:moveTo>
                    <a:pt x="5277" y="1"/>
                  </a:moveTo>
                  <a:lnTo>
                    <a:pt x="995" y="4283"/>
                  </a:lnTo>
                  <a:lnTo>
                    <a:pt x="1" y="4283"/>
                  </a:lnTo>
                  <a:lnTo>
                    <a:pt x="1" y="4758"/>
                  </a:lnTo>
                  <a:lnTo>
                    <a:pt x="1192" y="4758"/>
                  </a:lnTo>
                  <a:lnTo>
                    <a:pt x="5614" y="338"/>
                  </a:lnTo>
                  <a:lnTo>
                    <a:pt x="527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31"/>
            <p:cNvSpPr/>
            <p:nvPr/>
          </p:nvSpPr>
          <p:spPr>
            <a:xfrm>
              <a:off x="-6624400" y="738275"/>
              <a:ext cx="140350" cy="118975"/>
            </a:xfrm>
            <a:custGeom>
              <a:avLst/>
              <a:gdLst/>
              <a:ahLst/>
              <a:cxnLst/>
              <a:rect l="l" t="t" r="r" b="b"/>
              <a:pathLst>
                <a:path w="5614" h="4759" extrusionOk="0">
                  <a:moveTo>
                    <a:pt x="1" y="0"/>
                  </a:moveTo>
                  <a:lnTo>
                    <a:pt x="1" y="477"/>
                  </a:lnTo>
                  <a:lnTo>
                    <a:pt x="995" y="477"/>
                  </a:lnTo>
                  <a:lnTo>
                    <a:pt x="5277" y="4759"/>
                  </a:lnTo>
                  <a:lnTo>
                    <a:pt x="5614" y="4422"/>
                  </a:lnTo>
                  <a:lnTo>
                    <a:pt x="11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31"/>
            <p:cNvSpPr/>
            <p:nvPr/>
          </p:nvSpPr>
          <p:spPr>
            <a:xfrm>
              <a:off x="-4926650" y="343550"/>
              <a:ext cx="231000" cy="25525"/>
            </a:xfrm>
            <a:custGeom>
              <a:avLst/>
              <a:gdLst/>
              <a:ahLst/>
              <a:cxnLst/>
              <a:rect l="l" t="t" r="r" b="b"/>
              <a:pathLst>
                <a:path w="9240" h="1021" extrusionOk="0">
                  <a:moveTo>
                    <a:pt x="510" y="1"/>
                  </a:moveTo>
                  <a:cubicBezTo>
                    <a:pt x="229" y="1"/>
                    <a:pt x="1" y="230"/>
                    <a:pt x="1" y="510"/>
                  </a:cubicBezTo>
                  <a:cubicBezTo>
                    <a:pt x="1" y="792"/>
                    <a:pt x="229" y="1021"/>
                    <a:pt x="510" y="1021"/>
                  </a:cubicBezTo>
                  <a:lnTo>
                    <a:pt x="8730" y="1021"/>
                  </a:lnTo>
                  <a:cubicBezTo>
                    <a:pt x="9011" y="1021"/>
                    <a:pt x="9239" y="792"/>
                    <a:pt x="9239" y="510"/>
                  </a:cubicBezTo>
                  <a:cubicBezTo>
                    <a:pt x="9239" y="230"/>
                    <a:pt x="9011" y="1"/>
                    <a:pt x="87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31"/>
            <p:cNvSpPr/>
            <p:nvPr/>
          </p:nvSpPr>
          <p:spPr>
            <a:xfrm>
              <a:off x="-4926650" y="837125"/>
              <a:ext cx="231000" cy="25500"/>
            </a:xfrm>
            <a:custGeom>
              <a:avLst/>
              <a:gdLst/>
              <a:ahLst/>
              <a:cxnLst/>
              <a:rect l="l" t="t" r="r" b="b"/>
              <a:pathLst>
                <a:path w="9240" h="1020" extrusionOk="0">
                  <a:moveTo>
                    <a:pt x="510" y="0"/>
                  </a:moveTo>
                  <a:cubicBezTo>
                    <a:pt x="229" y="0"/>
                    <a:pt x="1" y="228"/>
                    <a:pt x="1" y="510"/>
                  </a:cubicBezTo>
                  <a:cubicBezTo>
                    <a:pt x="1" y="792"/>
                    <a:pt x="229" y="1019"/>
                    <a:pt x="510" y="1019"/>
                  </a:cubicBezTo>
                  <a:lnTo>
                    <a:pt x="8730" y="1019"/>
                  </a:lnTo>
                  <a:cubicBezTo>
                    <a:pt x="9011" y="1019"/>
                    <a:pt x="9239" y="792"/>
                    <a:pt x="9239" y="510"/>
                  </a:cubicBezTo>
                  <a:cubicBezTo>
                    <a:pt x="9239" y="228"/>
                    <a:pt x="9011" y="0"/>
                    <a:pt x="87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p31"/>
            <p:cNvSpPr/>
            <p:nvPr/>
          </p:nvSpPr>
          <p:spPr>
            <a:xfrm>
              <a:off x="-4760325" y="343550"/>
              <a:ext cx="138800" cy="519075"/>
            </a:xfrm>
            <a:custGeom>
              <a:avLst/>
              <a:gdLst/>
              <a:ahLst/>
              <a:cxnLst/>
              <a:rect l="l" t="t" r="r" b="b"/>
              <a:pathLst>
                <a:path w="5552" h="20763" extrusionOk="0">
                  <a:moveTo>
                    <a:pt x="0" y="1"/>
                  </a:moveTo>
                  <a:lnTo>
                    <a:pt x="0" y="20762"/>
                  </a:lnTo>
                  <a:lnTo>
                    <a:pt x="3110" y="20762"/>
                  </a:lnTo>
                  <a:cubicBezTo>
                    <a:pt x="4459" y="20762"/>
                    <a:pt x="5551" y="19670"/>
                    <a:pt x="5551" y="18322"/>
                  </a:cubicBezTo>
                  <a:lnTo>
                    <a:pt x="5551" y="2442"/>
                  </a:lnTo>
                  <a:cubicBezTo>
                    <a:pt x="5551" y="1094"/>
                    <a:pt x="4459" y="1"/>
                    <a:pt x="31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0" name="Google Shape;730;p31"/>
            <p:cNvSpPr/>
            <p:nvPr/>
          </p:nvSpPr>
          <p:spPr>
            <a:xfrm>
              <a:off x="-4894400" y="351975"/>
              <a:ext cx="140350" cy="118975"/>
            </a:xfrm>
            <a:custGeom>
              <a:avLst/>
              <a:gdLst/>
              <a:ahLst/>
              <a:cxnLst/>
              <a:rect l="l" t="t" r="r" b="b"/>
              <a:pathLst>
                <a:path w="5614" h="4759" extrusionOk="0">
                  <a:moveTo>
                    <a:pt x="338" y="1"/>
                  </a:moveTo>
                  <a:lnTo>
                    <a:pt x="1" y="338"/>
                  </a:lnTo>
                  <a:lnTo>
                    <a:pt x="4423" y="4758"/>
                  </a:lnTo>
                  <a:lnTo>
                    <a:pt x="5614" y="4758"/>
                  </a:lnTo>
                  <a:lnTo>
                    <a:pt x="5614" y="4283"/>
                  </a:lnTo>
                  <a:lnTo>
                    <a:pt x="4621" y="4283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1" name="Google Shape;731;p31"/>
            <p:cNvSpPr/>
            <p:nvPr/>
          </p:nvSpPr>
          <p:spPr>
            <a:xfrm>
              <a:off x="-4894400" y="738275"/>
              <a:ext cx="140350" cy="118975"/>
            </a:xfrm>
            <a:custGeom>
              <a:avLst/>
              <a:gdLst/>
              <a:ahLst/>
              <a:cxnLst/>
              <a:rect l="l" t="t" r="r" b="b"/>
              <a:pathLst>
                <a:path w="5614" h="4759" extrusionOk="0">
                  <a:moveTo>
                    <a:pt x="4423" y="0"/>
                  </a:moveTo>
                  <a:lnTo>
                    <a:pt x="1" y="4422"/>
                  </a:lnTo>
                  <a:lnTo>
                    <a:pt x="338" y="4759"/>
                  </a:lnTo>
                  <a:lnTo>
                    <a:pt x="4621" y="477"/>
                  </a:lnTo>
                  <a:lnTo>
                    <a:pt x="5614" y="477"/>
                  </a:lnTo>
                  <a:lnTo>
                    <a:pt x="561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31"/>
            <p:cNvSpPr/>
            <p:nvPr/>
          </p:nvSpPr>
          <p:spPr>
            <a:xfrm>
              <a:off x="-6295200" y="-109300"/>
              <a:ext cx="1211950" cy="35375"/>
            </a:xfrm>
            <a:custGeom>
              <a:avLst/>
              <a:gdLst/>
              <a:ahLst/>
              <a:cxnLst/>
              <a:rect l="l" t="t" r="r" b="b"/>
              <a:pathLst>
                <a:path w="48478" h="1415" extrusionOk="0">
                  <a:moveTo>
                    <a:pt x="707" y="1"/>
                  </a:moveTo>
                  <a:cubicBezTo>
                    <a:pt x="317" y="1"/>
                    <a:pt x="1" y="317"/>
                    <a:pt x="1" y="708"/>
                  </a:cubicBezTo>
                  <a:cubicBezTo>
                    <a:pt x="1" y="1098"/>
                    <a:pt x="317" y="1415"/>
                    <a:pt x="707" y="1415"/>
                  </a:cubicBezTo>
                  <a:lnTo>
                    <a:pt x="47771" y="1415"/>
                  </a:lnTo>
                  <a:cubicBezTo>
                    <a:pt x="48161" y="1415"/>
                    <a:pt x="48478" y="1098"/>
                    <a:pt x="48478" y="708"/>
                  </a:cubicBezTo>
                  <a:cubicBezTo>
                    <a:pt x="48478" y="317"/>
                    <a:pt x="48161" y="1"/>
                    <a:pt x="477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Google Shape;733;p31"/>
            <p:cNvSpPr/>
            <p:nvPr/>
          </p:nvSpPr>
          <p:spPr>
            <a:xfrm>
              <a:off x="-6295200" y="-55750"/>
              <a:ext cx="1211950" cy="35350"/>
            </a:xfrm>
            <a:custGeom>
              <a:avLst/>
              <a:gdLst/>
              <a:ahLst/>
              <a:cxnLst/>
              <a:rect l="l" t="t" r="r" b="b"/>
              <a:pathLst>
                <a:path w="48478" h="1414" extrusionOk="0">
                  <a:moveTo>
                    <a:pt x="707" y="0"/>
                  </a:moveTo>
                  <a:cubicBezTo>
                    <a:pt x="317" y="0"/>
                    <a:pt x="1" y="317"/>
                    <a:pt x="1" y="707"/>
                  </a:cubicBezTo>
                  <a:cubicBezTo>
                    <a:pt x="1" y="1097"/>
                    <a:pt x="317" y="1414"/>
                    <a:pt x="707" y="1414"/>
                  </a:cubicBezTo>
                  <a:lnTo>
                    <a:pt x="47771" y="1414"/>
                  </a:lnTo>
                  <a:cubicBezTo>
                    <a:pt x="48161" y="1414"/>
                    <a:pt x="48478" y="1097"/>
                    <a:pt x="48478" y="707"/>
                  </a:cubicBezTo>
                  <a:cubicBezTo>
                    <a:pt x="48478" y="317"/>
                    <a:pt x="48161" y="0"/>
                    <a:pt x="477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31"/>
            <p:cNvSpPr/>
            <p:nvPr/>
          </p:nvSpPr>
          <p:spPr>
            <a:xfrm>
              <a:off x="-6295200" y="-2225"/>
              <a:ext cx="1211950" cy="35375"/>
            </a:xfrm>
            <a:custGeom>
              <a:avLst/>
              <a:gdLst/>
              <a:ahLst/>
              <a:cxnLst/>
              <a:rect l="l" t="t" r="r" b="b"/>
              <a:pathLst>
                <a:path w="48478" h="1415" extrusionOk="0">
                  <a:moveTo>
                    <a:pt x="707" y="0"/>
                  </a:moveTo>
                  <a:cubicBezTo>
                    <a:pt x="317" y="0"/>
                    <a:pt x="1" y="317"/>
                    <a:pt x="1" y="707"/>
                  </a:cubicBezTo>
                  <a:cubicBezTo>
                    <a:pt x="1" y="1098"/>
                    <a:pt x="317" y="1414"/>
                    <a:pt x="707" y="1414"/>
                  </a:cubicBezTo>
                  <a:lnTo>
                    <a:pt x="47771" y="1414"/>
                  </a:lnTo>
                  <a:cubicBezTo>
                    <a:pt x="48161" y="1414"/>
                    <a:pt x="48478" y="1098"/>
                    <a:pt x="48478" y="707"/>
                  </a:cubicBezTo>
                  <a:cubicBezTo>
                    <a:pt x="48478" y="317"/>
                    <a:pt x="48161" y="0"/>
                    <a:pt x="477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31"/>
            <p:cNvSpPr/>
            <p:nvPr/>
          </p:nvSpPr>
          <p:spPr>
            <a:xfrm>
              <a:off x="-6295200" y="51300"/>
              <a:ext cx="1211950" cy="35375"/>
            </a:xfrm>
            <a:custGeom>
              <a:avLst/>
              <a:gdLst/>
              <a:ahLst/>
              <a:cxnLst/>
              <a:rect l="l" t="t" r="r" b="b"/>
              <a:pathLst>
                <a:path w="48478" h="1415" extrusionOk="0">
                  <a:moveTo>
                    <a:pt x="707" y="1"/>
                  </a:moveTo>
                  <a:cubicBezTo>
                    <a:pt x="317" y="1"/>
                    <a:pt x="1" y="317"/>
                    <a:pt x="1" y="708"/>
                  </a:cubicBezTo>
                  <a:cubicBezTo>
                    <a:pt x="1" y="1098"/>
                    <a:pt x="317" y="1415"/>
                    <a:pt x="707" y="1415"/>
                  </a:cubicBezTo>
                  <a:lnTo>
                    <a:pt x="47771" y="1415"/>
                  </a:lnTo>
                  <a:cubicBezTo>
                    <a:pt x="48161" y="1415"/>
                    <a:pt x="48478" y="1098"/>
                    <a:pt x="48478" y="708"/>
                  </a:cubicBezTo>
                  <a:cubicBezTo>
                    <a:pt x="48478" y="317"/>
                    <a:pt x="48161" y="1"/>
                    <a:pt x="477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31"/>
            <p:cNvSpPr/>
            <p:nvPr/>
          </p:nvSpPr>
          <p:spPr>
            <a:xfrm>
              <a:off x="-6285625" y="893775"/>
              <a:ext cx="1192825" cy="688100"/>
            </a:xfrm>
            <a:custGeom>
              <a:avLst/>
              <a:gdLst/>
              <a:ahLst/>
              <a:cxnLst/>
              <a:rect l="l" t="t" r="r" b="b"/>
              <a:pathLst>
                <a:path w="47713" h="27524" extrusionOk="0">
                  <a:moveTo>
                    <a:pt x="3668" y="0"/>
                  </a:moveTo>
                  <a:cubicBezTo>
                    <a:pt x="1643" y="0"/>
                    <a:pt x="0" y="1643"/>
                    <a:pt x="1" y="3668"/>
                  </a:cubicBezTo>
                  <a:lnTo>
                    <a:pt x="1" y="27523"/>
                  </a:lnTo>
                  <a:lnTo>
                    <a:pt x="47712" y="27523"/>
                  </a:lnTo>
                  <a:lnTo>
                    <a:pt x="47712" y="3668"/>
                  </a:lnTo>
                  <a:cubicBezTo>
                    <a:pt x="47712" y="1642"/>
                    <a:pt x="46070" y="0"/>
                    <a:pt x="4404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31"/>
            <p:cNvSpPr/>
            <p:nvPr/>
          </p:nvSpPr>
          <p:spPr>
            <a:xfrm>
              <a:off x="-6285625" y="1524425"/>
              <a:ext cx="1192825" cy="57450"/>
            </a:xfrm>
            <a:custGeom>
              <a:avLst/>
              <a:gdLst/>
              <a:ahLst/>
              <a:cxnLst/>
              <a:rect l="l" t="t" r="r" b="b"/>
              <a:pathLst>
                <a:path w="47713" h="2298" extrusionOk="0">
                  <a:moveTo>
                    <a:pt x="0" y="1"/>
                  </a:moveTo>
                  <a:lnTo>
                    <a:pt x="0" y="2297"/>
                  </a:lnTo>
                  <a:lnTo>
                    <a:pt x="47712" y="2297"/>
                  </a:lnTo>
                  <a:lnTo>
                    <a:pt x="4771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31"/>
            <p:cNvSpPr/>
            <p:nvPr/>
          </p:nvSpPr>
          <p:spPr>
            <a:xfrm>
              <a:off x="-6610125" y="1352025"/>
              <a:ext cx="324550" cy="229875"/>
            </a:xfrm>
            <a:custGeom>
              <a:avLst/>
              <a:gdLst/>
              <a:ahLst/>
              <a:cxnLst/>
              <a:rect l="l" t="t" r="r" b="b"/>
              <a:pathLst>
                <a:path w="12982" h="9195" extrusionOk="0">
                  <a:moveTo>
                    <a:pt x="2557" y="0"/>
                  </a:moveTo>
                  <a:cubicBezTo>
                    <a:pt x="1145" y="0"/>
                    <a:pt x="0" y="1146"/>
                    <a:pt x="0" y="2560"/>
                  </a:cubicBezTo>
                  <a:lnTo>
                    <a:pt x="0" y="6633"/>
                  </a:lnTo>
                  <a:cubicBezTo>
                    <a:pt x="0" y="8048"/>
                    <a:pt x="1145" y="9194"/>
                    <a:pt x="2557" y="9194"/>
                  </a:cubicBezTo>
                  <a:lnTo>
                    <a:pt x="12981" y="9194"/>
                  </a:lnTo>
                  <a:lnTo>
                    <a:pt x="1298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31"/>
            <p:cNvSpPr/>
            <p:nvPr/>
          </p:nvSpPr>
          <p:spPr>
            <a:xfrm>
              <a:off x="-6610125" y="1466975"/>
              <a:ext cx="324550" cy="114900"/>
            </a:xfrm>
            <a:custGeom>
              <a:avLst/>
              <a:gdLst/>
              <a:ahLst/>
              <a:cxnLst/>
              <a:rect l="l" t="t" r="r" b="b"/>
              <a:pathLst>
                <a:path w="12982" h="4596" extrusionOk="0">
                  <a:moveTo>
                    <a:pt x="0" y="0"/>
                  </a:moveTo>
                  <a:lnTo>
                    <a:pt x="0" y="2035"/>
                  </a:lnTo>
                  <a:cubicBezTo>
                    <a:pt x="0" y="3450"/>
                    <a:pt x="1145" y="4595"/>
                    <a:pt x="2557" y="4595"/>
                  </a:cubicBezTo>
                  <a:lnTo>
                    <a:pt x="12981" y="4595"/>
                  </a:lnTo>
                  <a:lnTo>
                    <a:pt x="1298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31"/>
            <p:cNvSpPr/>
            <p:nvPr/>
          </p:nvSpPr>
          <p:spPr>
            <a:xfrm>
              <a:off x="-5092825" y="1352025"/>
              <a:ext cx="324525" cy="229875"/>
            </a:xfrm>
            <a:custGeom>
              <a:avLst/>
              <a:gdLst/>
              <a:ahLst/>
              <a:cxnLst/>
              <a:rect l="l" t="t" r="r" b="b"/>
              <a:pathLst>
                <a:path w="12981" h="9195" extrusionOk="0">
                  <a:moveTo>
                    <a:pt x="0" y="0"/>
                  </a:moveTo>
                  <a:lnTo>
                    <a:pt x="0" y="9194"/>
                  </a:lnTo>
                  <a:lnTo>
                    <a:pt x="10424" y="9194"/>
                  </a:lnTo>
                  <a:cubicBezTo>
                    <a:pt x="11835" y="9194"/>
                    <a:pt x="12980" y="8048"/>
                    <a:pt x="12980" y="6633"/>
                  </a:cubicBezTo>
                  <a:lnTo>
                    <a:pt x="12980" y="2560"/>
                  </a:lnTo>
                  <a:cubicBezTo>
                    <a:pt x="12980" y="1146"/>
                    <a:pt x="11835" y="0"/>
                    <a:pt x="104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Google Shape;741;p31"/>
            <p:cNvSpPr/>
            <p:nvPr/>
          </p:nvSpPr>
          <p:spPr>
            <a:xfrm>
              <a:off x="-5092825" y="1466975"/>
              <a:ext cx="324525" cy="114900"/>
            </a:xfrm>
            <a:custGeom>
              <a:avLst/>
              <a:gdLst/>
              <a:ahLst/>
              <a:cxnLst/>
              <a:rect l="l" t="t" r="r" b="b"/>
              <a:pathLst>
                <a:path w="12981" h="4596" extrusionOk="0">
                  <a:moveTo>
                    <a:pt x="12980" y="0"/>
                  </a:moveTo>
                  <a:lnTo>
                    <a:pt x="0" y="1"/>
                  </a:lnTo>
                  <a:lnTo>
                    <a:pt x="0" y="4595"/>
                  </a:lnTo>
                  <a:lnTo>
                    <a:pt x="10424" y="4595"/>
                  </a:lnTo>
                  <a:cubicBezTo>
                    <a:pt x="11835" y="4595"/>
                    <a:pt x="12980" y="3450"/>
                    <a:pt x="12980" y="2035"/>
                  </a:cubicBezTo>
                  <a:lnTo>
                    <a:pt x="1298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31"/>
            <p:cNvSpPr/>
            <p:nvPr/>
          </p:nvSpPr>
          <p:spPr>
            <a:xfrm>
              <a:off x="-6232225" y="964225"/>
              <a:ext cx="1086050" cy="36750"/>
            </a:xfrm>
            <a:custGeom>
              <a:avLst/>
              <a:gdLst/>
              <a:ahLst/>
              <a:cxnLst/>
              <a:rect l="l" t="t" r="r" b="b"/>
              <a:pathLst>
                <a:path w="43442" h="1470" extrusionOk="0">
                  <a:moveTo>
                    <a:pt x="734" y="0"/>
                  </a:moveTo>
                  <a:cubicBezTo>
                    <a:pt x="329" y="0"/>
                    <a:pt x="0" y="329"/>
                    <a:pt x="0" y="734"/>
                  </a:cubicBezTo>
                  <a:cubicBezTo>
                    <a:pt x="0" y="1140"/>
                    <a:pt x="329" y="1468"/>
                    <a:pt x="734" y="1469"/>
                  </a:cubicBezTo>
                  <a:lnTo>
                    <a:pt x="42707" y="1469"/>
                  </a:lnTo>
                  <a:cubicBezTo>
                    <a:pt x="43113" y="1469"/>
                    <a:pt x="43441" y="1140"/>
                    <a:pt x="43441" y="734"/>
                  </a:cubicBezTo>
                  <a:cubicBezTo>
                    <a:pt x="43441" y="329"/>
                    <a:pt x="43113" y="0"/>
                    <a:pt x="427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31"/>
            <p:cNvSpPr/>
            <p:nvPr/>
          </p:nvSpPr>
          <p:spPr>
            <a:xfrm>
              <a:off x="-6232225" y="1045000"/>
              <a:ext cx="1086050" cy="36750"/>
            </a:xfrm>
            <a:custGeom>
              <a:avLst/>
              <a:gdLst/>
              <a:ahLst/>
              <a:cxnLst/>
              <a:rect l="l" t="t" r="r" b="b"/>
              <a:pathLst>
                <a:path w="43442" h="1470" extrusionOk="0">
                  <a:moveTo>
                    <a:pt x="734" y="0"/>
                  </a:moveTo>
                  <a:cubicBezTo>
                    <a:pt x="329" y="0"/>
                    <a:pt x="0" y="329"/>
                    <a:pt x="0" y="735"/>
                  </a:cubicBezTo>
                  <a:cubicBezTo>
                    <a:pt x="0" y="1141"/>
                    <a:pt x="329" y="1469"/>
                    <a:pt x="734" y="1469"/>
                  </a:cubicBezTo>
                  <a:lnTo>
                    <a:pt x="42707" y="1469"/>
                  </a:lnTo>
                  <a:cubicBezTo>
                    <a:pt x="43113" y="1469"/>
                    <a:pt x="43441" y="1141"/>
                    <a:pt x="43441" y="735"/>
                  </a:cubicBezTo>
                  <a:cubicBezTo>
                    <a:pt x="43441" y="329"/>
                    <a:pt x="43113" y="0"/>
                    <a:pt x="427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31"/>
            <p:cNvSpPr/>
            <p:nvPr/>
          </p:nvSpPr>
          <p:spPr>
            <a:xfrm>
              <a:off x="-6232225" y="1125800"/>
              <a:ext cx="1086050" cy="36725"/>
            </a:xfrm>
            <a:custGeom>
              <a:avLst/>
              <a:gdLst/>
              <a:ahLst/>
              <a:cxnLst/>
              <a:rect l="l" t="t" r="r" b="b"/>
              <a:pathLst>
                <a:path w="43442" h="1469" extrusionOk="0">
                  <a:moveTo>
                    <a:pt x="42709" y="0"/>
                  </a:moveTo>
                  <a:cubicBezTo>
                    <a:pt x="42709" y="0"/>
                    <a:pt x="42708" y="0"/>
                    <a:pt x="42707" y="0"/>
                  </a:cubicBezTo>
                  <a:lnTo>
                    <a:pt x="734" y="0"/>
                  </a:lnTo>
                  <a:cubicBezTo>
                    <a:pt x="329" y="0"/>
                    <a:pt x="0" y="329"/>
                    <a:pt x="0" y="734"/>
                  </a:cubicBezTo>
                  <a:cubicBezTo>
                    <a:pt x="0" y="1140"/>
                    <a:pt x="329" y="1468"/>
                    <a:pt x="734" y="1468"/>
                  </a:cubicBezTo>
                  <a:lnTo>
                    <a:pt x="42707" y="1468"/>
                  </a:lnTo>
                  <a:cubicBezTo>
                    <a:pt x="43113" y="1468"/>
                    <a:pt x="43441" y="1140"/>
                    <a:pt x="43441" y="734"/>
                  </a:cubicBezTo>
                  <a:cubicBezTo>
                    <a:pt x="43441" y="329"/>
                    <a:pt x="43114" y="0"/>
                    <a:pt x="4270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31"/>
            <p:cNvSpPr/>
            <p:nvPr/>
          </p:nvSpPr>
          <p:spPr>
            <a:xfrm>
              <a:off x="-6232225" y="1206575"/>
              <a:ext cx="1086050" cy="36725"/>
            </a:xfrm>
            <a:custGeom>
              <a:avLst/>
              <a:gdLst/>
              <a:ahLst/>
              <a:cxnLst/>
              <a:rect l="l" t="t" r="r" b="b"/>
              <a:pathLst>
                <a:path w="43442" h="1469" extrusionOk="0">
                  <a:moveTo>
                    <a:pt x="734" y="0"/>
                  </a:moveTo>
                  <a:cubicBezTo>
                    <a:pt x="329" y="0"/>
                    <a:pt x="0" y="329"/>
                    <a:pt x="0" y="734"/>
                  </a:cubicBezTo>
                  <a:cubicBezTo>
                    <a:pt x="0" y="1140"/>
                    <a:pt x="329" y="1468"/>
                    <a:pt x="734" y="1468"/>
                  </a:cubicBezTo>
                  <a:lnTo>
                    <a:pt x="42707" y="1468"/>
                  </a:lnTo>
                  <a:cubicBezTo>
                    <a:pt x="43113" y="1468"/>
                    <a:pt x="43441" y="1140"/>
                    <a:pt x="43441" y="734"/>
                  </a:cubicBezTo>
                  <a:cubicBezTo>
                    <a:pt x="43441" y="329"/>
                    <a:pt x="43113" y="0"/>
                    <a:pt x="427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31"/>
            <p:cNvSpPr/>
            <p:nvPr/>
          </p:nvSpPr>
          <p:spPr>
            <a:xfrm>
              <a:off x="-6232225" y="1287350"/>
              <a:ext cx="1086050" cy="36750"/>
            </a:xfrm>
            <a:custGeom>
              <a:avLst/>
              <a:gdLst/>
              <a:ahLst/>
              <a:cxnLst/>
              <a:rect l="l" t="t" r="r" b="b"/>
              <a:pathLst>
                <a:path w="43442" h="1470" extrusionOk="0">
                  <a:moveTo>
                    <a:pt x="734" y="0"/>
                  </a:moveTo>
                  <a:cubicBezTo>
                    <a:pt x="329" y="0"/>
                    <a:pt x="0" y="329"/>
                    <a:pt x="0" y="734"/>
                  </a:cubicBezTo>
                  <a:cubicBezTo>
                    <a:pt x="0" y="1140"/>
                    <a:pt x="329" y="1469"/>
                    <a:pt x="734" y="1469"/>
                  </a:cubicBezTo>
                  <a:lnTo>
                    <a:pt x="42707" y="1469"/>
                  </a:lnTo>
                  <a:cubicBezTo>
                    <a:pt x="43113" y="1469"/>
                    <a:pt x="43441" y="1140"/>
                    <a:pt x="43441" y="734"/>
                  </a:cubicBezTo>
                  <a:cubicBezTo>
                    <a:pt x="43441" y="329"/>
                    <a:pt x="43113" y="0"/>
                    <a:pt x="427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31"/>
            <p:cNvSpPr/>
            <p:nvPr/>
          </p:nvSpPr>
          <p:spPr>
            <a:xfrm>
              <a:off x="-6025700" y="1719925"/>
              <a:ext cx="672975" cy="133650"/>
            </a:xfrm>
            <a:custGeom>
              <a:avLst/>
              <a:gdLst/>
              <a:ahLst/>
              <a:cxnLst/>
              <a:rect l="l" t="t" r="r" b="b"/>
              <a:pathLst>
                <a:path w="26919" h="5346" extrusionOk="0">
                  <a:moveTo>
                    <a:pt x="1657" y="0"/>
                  </a:moveTo>
                  <a:cubicBezTo>
                    <a:pt x="741" y="0"/>
                    <a:pt x="1" y="742"/>
                    <a:pt x="1" y="1657"/>
                  </a:cubicBezTo>
                  <a:lnTo>
                    <a:pt x="1" y="3688"/>
                  </a:lnTo>
                  <a:cubicBezTo>
                    <a:pt x="1" y="4603"/>
                    <a:pt x="742" y="5345"/>
                    <a:pt x="1659" y="5345"/>
                  </a:cubicBezTo>
                  <a:lnTo>
                    <a:pt x="25261" y="5345"/>
                  </a:lnTo>
                  <a:cubicBezTo>
                    <a:pt x="26176" y="5345"/>
                    <a:pt x="26919" y="4604"/>
                    <a:pt x="26919" y="3688"/>
                  </a:cubicBezTo>
                  <a:lnTo>
                    <a:pt x="26919" y="1658"/>
                  </a:lnTo>
                  <a:cubicBezTo>
                    <a:pt x="26919" y="742"/>
                    <a:pt x="26176" y="0"/>
                    <a:pt x="25261" y="0"/>
                  </a:cubicBezTo>
                  <a:lnTo>
                    <a:pt x="1659" y="0"/>
                  </a:lnTo>
                  <a:cubicBezTo>
                    <a:pt x="1658" y="0"/>
                    <a:pt x="1657" y="0"/>
                    <a:pt x="16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31"/>
            <p:cNvSpPr/>
            <p:nvPr/>
          </p:nvSpPr>
          <p:spPr>
            <a:xfrm>
              <a:off x="-6485725" y="1672625"/>
              <a:ext cx="295050" cy="198100"/>
            </a:xfrm>
            <a:custGeom>
              <a:avLst/>
              <a:gdLst/>
              <a:ahLst/>
              <a:cxnLst/>
              <a:rect l="l" t="t" r="r" b="b"/>
              <a:pathLst>
                <a:path w="11802" h="7924" extrusionOk="0">
                  <a:moveTo>
                    <a:pt x="1321" y="0"/>
                  </a:moveTo>
                  <a:cubicBezTo>
                    <a:pt x="589" y="0"/>
                    <a:pt x="1" y="590"/>
                    <a:pt x="1" y="1322"/>
                  </a:cubicBezTo>
                  <a:lnTo>
                    <a:pt x="1" y="6603"/>
                  </a:lnTo>
                  <a:cubicBezTo>
                    <a:pt x="1" y="7335"/>
                    <a:pt x="589" y="7924"/>
                    <a:pt x="1321" y="7924"/>
                  </a:cubicBezTo>
                  <a:lnTo>
                    <a:pt x="10481" y="7924"/>
                  </a:lnTo>
                  <a:cubicBezTo>
                    <a:pt x="11212" y="7924"/>
                    <a:pt x="11801" y="7335"/>
                    <a:pt x="11801" y="6603"/>
                  </a:cubicBezTo>
                  <a:lnTo>
                    <a:pt x="11801" y="1322"/>
                  </a:lnTo>
                  <a:cubicBezTo>
                    <a:pt x="11801" y="590"/>
                    <a:pt x="11212" y="0"/>
                    <a:pt x="1048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31"/>
            <p:cNvSpPr/>
            <p:nvPr/>
          </p:nvSpPr>
          <p:spPr>
            <a:xfrm>
              <a:off x="-6485725" y="1758150"/>
              <a:ext cx="295050" cy="112575"/>
            </a:xfrm>
            <a:custGeom>
              <a:avLst/>
              <a:gdLst/>
              <a:ahLst/>
              <a:cxnLst/>
              <a:rect l="l" t="t" r="r" b="b"/>
              <a:pathLst>
                <a:path w="11802" h="4503" extrusionOk="0">
                  <a:moveTo>
                    <a:pt x="996" y="1"/>
                  </a:moveTo>
                  <a:cubicBezTo>
                    <a:pt x="444" y="1"/>
                    <a:pt x="1" y="446"/>
                    <a:pt x="1" y="997"/>
                  </a:cubicBezTo>
                  <a:lnTo>
                    <a:pt x="1" y="3507"/>
                  </a:lnTo>
                  <a:cubicBezTo>
                    <a:pt x="1" y="4059"/>
                    <a:pt x="444" y="4503"/>
                    <a:pt x="996" y="4503"/>
                  </a:cubicBezTo>
                  <a:lnTo>
                    <a:pt x="10806" y="4503"/>
                  </a:lnTo>
                  <a:cubicBezTo>
                    <a:pt x="11357" y="4503"/>
                    <a:pt x="11801" y="4059"/>
                    <a:pt x="11801" y="3507"/>
                  </a:cubicBezTo>
                  <a:lnTo>
                    <a:pt x="11801" y="997"/>
                  </a:lnTo>
                  <a:cubicBezTo>
                    <a:pt x="11801" y="446"/>
                    <a:pt x="11357" y="1"/>
                    <a:pt x="1080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31"/>
            <p:cNvSpPr/>
            <p:nvPr/>
          </p:nvSpPr>
          <p:spPr>
            <a:xfrm>
              <a:off x="-5187750" y="1672625"/>
              <a:ext cx="295025" cy="198100"/>
            </a:xfrm>
            <a:custGeom>
              <a:avLst/>
              <a:gdLst/>
              <a:ahLst/>
              <a:cxnLst/>
              <a:rect l="l" t="t" r="r" b="b"/>
              <a:pathLst>
                <a:path w="11801" h="7924" extrusionOk="0">
                  <a:moveTo>
                    <a:pt x="1322" y="0"/>
                  </a:moveTo>
                  <a:cubicBezTo>
                    <a:pt x="590" y="0"/>
                    <a:pt x="0" y="590"/>
                    <a:pt x="0" y="1322"/>
                  </a:cubicBezTo>
                  <a:lnTo>
                    <a:pt x="0" y="6603"/>
                  </a:lnTo>
                  <a:cubicBezTo>
                    <a:pt x="0" y="7335"/>
                    <a:pt x="590" y="7924"/>
                    <a:pt x="1322" y="7924"/>
                  </a:cubicBezTo>
                  <a:lnTo>
                    <a:pt x="10480" y="7924"/>
                  </a:lnTo>
                  <a:cubicBezTo>
                    <a:pt x="11212" y="7924"/>
                    <a:pt x="11801" y="7335"/>
                    <a:pt x="11801" y="6603"/>
                  </a:cubicBezTo>
                  <a:lnTo>
                    <a:pt x="11801" y="1322"/>
                  </a:lnTo>
                  <a:cubicBezTo>
                    <a:pt x="11801" y="590"/>
                    <a:pt x="11212" y="0"/>
                    <a:pt x="1048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31"/>
            <p:cNvSpPr/>
            <p:nvPr/>
          </p:nvSpPr>
          <p:spPr>
            <a:xfrm>
              <a:off x="-5187750" y="1758150"/>
              <a:ext cx="295025" cy="112575"/>
            </a:xfrm>
            <a:custGeom>
              <a:avLst/>
              <a:gdLst/>
              <a:ahLst/>
              <a:cxnLst/>
              <a:rect l="l" t="t" r="r" b="b"/>
              <a:pathLst>
                <a:path w="11801" h="4503" extrusionOk="0">
                  <a:moveTo>
                    <a:pt x="997" y="1"/>
                  </a:moveTo>
                  <a:cubicBezTo>
                    <a:pt x="445" y="1"/>
                    <a:pt x="0" y="446"/>
                    <a:pt x="0" y="997"/>
                  </a:cubicBezTo>
                  <a:lnTo>
                    <a:pt x="0" y="3507"/>
                  </a:lnTo>
                  <a:cubicBezTo>
                    <a:pt x="0" y="4059"/>
                    <a:pt x="445" y="4503"/>
                    <a:pt x="997" y="4503"/>
                  </a:cubicBezTo>
                  <a:lnTo>
                    <a:pt x="10806" y="4503"/>
                  </a:lnTo>
                  <a:cubicBezTo>
                    <a:pt x="11357" y="4503"/>
                    <a:pt x="11801" y="4059"/>
                    <a:pt x="11801" y="3507"/>
                  </a:cubicBezTo>
                  <a:lnTo>
                    <a:pt x="11801" y="997"/>
                  </a:lnTo>
                  <a:cubicBezTo>
                    <a:pt x="11801" y="446"/>
                    <a:pt x="11357" y="1"/>
                    <a:pt x="1080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31"/>
            <p:cNvSpPr/>
            <p:nvPr/>
          </p:nvSpPr>
          <p:spPr>
            <a:xfrm>
              <a:off x="-6484250" y="941525"/>
              <a:ext cx="158850" cy="376975"/>
            </a:xfrm>
            <a:custGeom>
              <a:avLst/>
              <a:gdLst/>
              <a:ahLst/>
              <a:cxnLst/>
              <a:rect l="l" t="t" r="r" b="b"/>
              <a:pathLst>
                <a:path w="6354" h="15079" extrusionOk="0">
                  <a:moveTo>
                    <a:pt x="3688" y="1024"/>
                  </a:moveTo>
                  <a:cubicBezTo>
                    <a:pt x="4595" y="1024"/>
                    <a:pt x="5329" y="1759"/>
                    <a:pt x="5330" y="2667"/>
                  </a:cubicBezTo>
                  <a:lnTo>
                    <a:pt x="5330" y="12414"/>
                  </a:lnTo>
                  <a:cubicBezTo>
                    <a:pt x="5329" y="13320"/>
                    <a:pt x="4595" y="14055"/>
                    <a:pt x="3688" y="14056"/>
                  </a:cubicBezTo>
                  <a:lnTo>
                    <a:pt x="2665" y="14056"/>
                  </a:lnTo>
                  <a:cubicBezTo>
                    <a:pt x="1759" y="14055"/>
                    <a:pt x="1024" y="13320"/>
                    <a:pt x="1024" y="12414"/>
                  </a:cubicBezTo>
                  <a:lnTo>
                    <a:pt x="1024" y="2667"/>
                  </a:lnTo>
                  <a:cubicBezTo>
                    <a:pt x="1024" y="1759"/>
                    <a:pt x="1759" y="1024"/>
                    <a:pt x="2665" y="1024"/>
                  </a:cubicBezTo>
                  <a:close/>
                  <a:moveTo>
                    <a:pt x="2665" y="1"/>
                  </a:moveTo>
                  <a:cubicBezTo>
                    <a:pt x="1196" y="1"/>
                    <a:pt x="0" y="1197"/>
                    <a:pt x="0" y="2667"/>
                  </a:cubicBezTo>
                  <a:lnTo>
                    <a:pt x="0" y="12414"/>
                  </a:lnTo>
                  <a:cubicBezTo>
                    <a:pt x="0" y="13883"/>
                    <a:pt x="1196" y="15079"/>
                    <a:pt x="2665" y="15079"/>
                  </a:cubicBezTo>
                  <a:lnTo>
                    <a:pt x="3688" y="15079"/>
                  </a:lnTo>
                  <a:cubicBezTo>
                    <a:pt x="5158" y="15079"/>
                    <a:pt x="6354" y="13883"/>
                    <a:pt x="6354" y="12414"/>
                  </a:cubicBezTo>
                  <a:lnTo>
                    <a:pt x="6354" y="2667"/>
                  </a:lnTo>
                  <a:cubicBezTo>
                    <a:pt x="6354" y="1197"/>
                    <a:pt x="5158" y="1"/>
                    <a:pt x="36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31"/>
            <p:cNvSpPr/>
            <p:nvPr/>
          </p:nvSpPr>
          <p:spPr>
            <a:xfrm>
              <a:off x="-5048525" y="941525"/>
              <a:ext cx="158875" cy="376975"/>
            </a:xfrm>
            <a:custGeom>
              <a:avLst/>
              <a:gdLst/>
              <a:ahLst/>
              <a:cxnLst/>
              <a:rect l="l" t="t" r="r" b="b"/>
              <a:pathLst>
                <a:path w="6355" h="15079" extrusionOk="0">
                  <a:moveTo>
                    <a:pt x="3688" y="1024"/>
                  </a:moveTo>
                  <a:cubicBezTo>
                    <a:pt x="4595" y="1024"/>
                    <a:pt x="5330" y="1759"/>
                    <a:pt x="5331" y="2667"/>
                  </a:cubicBezTo>
                  <a:lnTo>
                    <a:pt x="5331" y="12414"/>
                  </a:lnTo>
                  <a:cubicBezTo>
                    <a:pt x="5330" y="13320"/>
                    <a:pt x="4595" y="14055"/>
                    <a:pt x="3688" y="14056"/>
                  </a:cubicBezTo>
                  <a:lnTo>
                    <a:pt x="2666" y="14056"/>
                  </a:lnTo>
                  <a:cubicBezTo>
                    <a:pt x="1759" y="14055"/>
                    <a:pt x="1024" y="13320"/>
                    <a:pt x="1023" y="12414"/>
                  </a:cubicBezTo>
                  <a:lnTo>
                    <a:pt x="1023" y="2667"/>
                  </a:lnTo>
                  <a:cubicBezTo>
                    <a:pt x="1024" y="1759"/>
                    <a:pt x="1759" y="1024"/>
                    <a:pt x="2666" y="1024"/>
                  </a:cubicBezTo>
                  <a:close/>
                  <a:moveTo>
                    <a:pt x="2666" y="1"/>
                  </a:moveTo>
                  <a:cubicBezTo>
                    <a:pt x="1196" y="1"/>
                    <a:pt x="1" y="1197"/>
                    <a:pt x="1" y="2667"/>
                  </a:cubicBezTo>
                  <a:lnTo>
                    <a:pt x="1" y="12414"/>
                  </a:lnTo>
                  <a:cubicBezTo>
                    <a:pt x="1" y="13883"/>
                    <a:pt x="1196" y="15079"/>
                    <a:pt x="2666" y="15079"/>
                  </a:cubicBezTo>
                  <a:lnTo>
                    <a:pt x="3688" y="15079"/>
                  </a:lnTo>
                  <a:cubicBezTo>
                    <a:pt x="5157" y="15079"/>
                    <a:pt x="6354" y="13883"/>
                    <a:pt x="6353" y="12414"/>
                  </a:cubicBezTo>
                  <a:lnTo>
                    <a:pt x="6353" y="2667"/>
                  </a:lnTo>
                  <a:cubicBezTo>
                    <a:pt x="6353" y="1197"/>
                    <a:pt x="5157" y="1"/>
                    <a:pt x="368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32"/>
          <p:cNvSpPr txBox="1">
            <a:spLocks noGrp="1"/>
          </p:cNvSpPr>
          <p:nvPr>
            <p:ph type="body" idx="1"/>
          </p:nvPr>
        </p:nvSpPr>
        <p:spPr>
          <a:xfrm>
            <a:off x="773700" y="901425"/>
            <a:ext cx="7596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</a:pPr>
            <a:r>
              <a:rPr lang="en-US" dirty="0" err="1" smtClean="0"/>
              <a:t>Haftanın</a:t>
            </a:r>
            <a:r>
              <a:rPr lang="en-US" dirty="0" smtClean="0"/>
              <a:t> </a:t>
            </a:r>
            <a:r>
              <a:rPr lang="en-US" dirty="0" err="1" smtClean="0"/>
              <a:t>altı</a:t>
            </a:r>
            <a:r>
              <a:rPr lang="en-US" dirty="0" smtClean="0"/>
              <a:t> </a:t>
            </a:r>
            <a:r>
              <a:rPr lang="en-US" dirty="0" err="1" smtClean="0"/>
              <a:t>günü</a:t>
            </a:r>
            <a:r>
              <a:rPr lang="en-US" dirty="0" smtClean="0"/>
              <a:t> </a:t>
            </a:r>
            <a:r>
              <a:rPr lang="en-US" dirty="0" err="1" smtClean="0"/>
              <a:t>çalışan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firmanın</a:t>
            </a:r>
            <a:r>
              <a:rPr lang="en-US" dirty="0" smtClean="0"/>
              <a:t> </a:t>
            </a:r>
            <a:r>
              <a:rPr lang="en-US" dirty="0" err="1" smtClean="0"/>
              <a:t>siparişleri</a:t>
            </a:r>
            <a:r>
              <a:rPr lang="en-US" dirty="0" smtClean="0"/>
              <a:t> </a:t>
            </a:r>
            <a:r>
              <a:rPr lang="en-US" dirty="0" err="1" smtClean="0"/>
              <a:t>günlük</a:t>
            </a:r>
            <a:r>
              <a:rPr lang="en-US" dirty="0" smtClean="0"/>
              <a:t> </a:t>
            </a:r>
            <a:r>
              <a:rPr lang="en-US" dirty="0" err="1" smtClean="0"/>
              <a:t>olarak</a:t>
            </a:r>
            <a:r>
              <a:rPr lang="en-US" dirty="0" smtClean="0"/>
              <a:t> </a:t>
            </a:r>
            <a:r>
              <a:rPr lang="en-US" dirty="0" err="1" smtClean="0"/>
              <a:t>dağıtıma</a:t>
            </a:r>
            <a:r>
              <a:rPr lang="en-US" dirty="0" smtClean="0"/>
              <a:t> </a:t>
            </a:r>
            <a:r>
              <a:rPr lang="en-US" dirty="0" err="1" smtClean="0"/>
              <a:t>çıkmaktadır</a:t>
            </a:r>
            <a:r>
              <a:rPr lang="en-US" dirty="0" smtClean="0"/>
              <a:t>. </a:t>
            </a:r>
          </a:p>
          <a:p>
            <a:pPr marL="285750" indent="-285750"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</a:pPr>
            <a:r>
              <a:rPr lang="en-US" dirty="0" err="1" smtClean="0"/>
              <a:t>Siparişler</a:t>
            </a:r>
            <a:r>
              <a:rPr lang="en-US" dirty="0" smtClean="0"/>
              <a:t> </a:t>
            </a:r>
            <a:r>
              <a:rPr lang="en-US" dirty="0" err="1" smtClean="0"/>
              <a:t>öncelikli</a:t>
            </a:r>
            <a:r>
              <a:rPr lang="en-US" dirty="0" smtClean="0"/>
              <a:t> </a:t>
            </a:r>
            <a:r>
              <a:rPr lang="en-US" dirty="0" err="1" smtClean="0"/>
              <a:t>olarak</a:t>
            </a:r>
            <a:r>
              <a:rPr lang="en-US" dirty="0" smtClean="0"/>
              <a:t> </a:t>
            </a:r>
            <a:r>
              <a:rPr lang="en-US" dirty="0" err="1" smtClean="0"/>
              <a:t>hangi</a:t>
            </a:r>
            <a:r>
              <a:rPr lang="en-US" dirty="0" smtClean="0"/>
              <a:t> </a:t>
            </a:r>
            <a:r>
              <a:rPr lang="en-US" dirty="0" err="1" smtClean="0"/>
              <a:t>güzergaha</a:t>
            </a:r>
            <a:r>
              <a:rPr lang="en-US" dirty="0" smtClean="0"/>
              <a:t> </a:t>
            </a:r>
            <a:r>
              <a:rPr lang="en-US" dirty="0" err="1" smtClean="0"/>
              <a:t>ait</a:t>
            </a:r>
            <a:r>
              <a:rPr lang="en-US" dirty="0" smtClean="0"/>
              <a:t> </a:t>
            </a:r>
            <a:r>
              <a:rPr lang="en-US" dirty="0" err="1" smtClean="0"/>
              <a:t>olduğu</a:t>
            </a:r>
            <a:r>
              <a:rPr lang="en-US" dirty="0" smtClean="0"/>
              <a:t> </a:t>
            </a:r>
            <a:r>
              <a:rPr lang="en-US" dirty="0" err="1" smtClean="0"/>
              <a:t>belirlenmektedir</a:t>
            </a:r>
            <a:r>
              <a:rPr lang="en-US" dirty="0" smtClean="0"/>
              <a:t>. </a:t>
            </a:r>
            <a:r>
              <a:rPr lang="en-US" dirty="0" err="1" smtClean="0"/>
              <a:t>Ardından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rgbClr val="FFC000"/>
                </a:solidFill>
              </a:rPr>
              <a:t>başlangıç</a:t>
            </a:r>
            <a:r>
              <a:rPr lang="en-US" b="1" dirty="0" smtClean="0">
                <a:solidFill>
                  <a:srgbClr val="FFC000"/>
                </a:solidFill>
              </a:rPr>
              <a:t> </a:t>
            </a:r>
            <a:r>
              <a:rPr lang="en-US" b="1" dirty="0" err="1" smtClean="0">
                <a:solidFill>
                  <a:srgbClr val="FFC000"/>
                </a:solidFill>
              </a:rPr>
              <a:t>noktasına</a:t>
            </a:r>
            <a:r>
              <a:rPr lang="en-US" b="1" dirty="0" smtClean="0">
                <a:solidFill>
                  <a:srgbClr val="FFC000"/>
                </a:solidFill>
              </a:rPr>
              <a:t> </a:t>
            </a:r>
            <a:r>
              <a:rPr lang="en-US" b="1" dirty="0" err="1" smtClean="0">
                <a:solidFill>
                  <a:srgbClr val="FFC000"/>
                </a:solidFill>
              </a:rPr>
              <a:t>göre</a:t>
            </a:r>
            <a:r>
              <a:rPr lang="en-US" b="1" dirty="0" smtClean="0">
                <a:solidFill>
                  <a:srgbClr val="FFC000"/>
                </a:solidFill>
              </a:rPr>
              <a:t> (depo, </a:t>
            </a:r>
            <a:r>
              <a:rPr lang="en-US" b="1" dirty="0" err="1" smtClean="0">
                <a:solidFill>
                  <a:srgbClr val="FFC000"/>
                </a:solidFill>
              </a:rPr>
              <a:t>fabrika</a:t>
            </a:r>
            <a:r>
              <a:rPr lang="en-US" b="1" dirty="0" smtClean="0">
                <a:solidFill>
                  <a:srgbClr val="FFC000"/>
                </a:solidFill>
              </a:rPr>
              <a:t> vs.) </a:t>
            </a:r>
            <a:r>
              <a:rPr lang="en-US" b="1" dirty="0" err="1" smtClean="0">
                <a:solidFill>
                  <a:srgbClr val="FFC000"/>
                </a:solidFill>
              </a:rPr>
              <a:t>uzaklık</a:t>
            </a:r>
            <a:r>
              <a:rPr lang="en-US" b="1" dirty="0" smtClean="0">
                <a:solidFill>
                  <a:srgbClr val="FFC000"/>
                </a:solidFill>
              </a:rPr>
              <a:t> </a:t>
            </a:r>
            <a:r>
              <a:rPr lang="en-US" b="1" dirty="0" err="1" smtClean="0">
                <a:solidFill>
                  <a:srgbClr val="FFC000"/>
                </a:solidFill>
              </a:rPr>
              <a:t>baz</a:t>
            </a:r>
            <a:r>
              <a:rPr lang="en-US" b="1" dirty="0" smtClean="0">
                <a:solidFill>
                  <a:srgbClr val="FFC000"/>
                </a:solidFill>
              </a:rPr>
              <a:t> </a:t>
            </a:r>
            <a:r>
              <a:rPr lang="en-US" b="1" dirty="0" err="1" smtClean="0">
                <a:solidFill>
                  <a:srgbClr val="FFC000"/>
                </a:solidFill>
              </a:rPr>
              <a:t>alınarak</a:t>
            </a:r>
            <a:r>
              <a:rPr lang="en-US" b="1" dirty="0" smtClean="0">
                <a:solidFill>
                  <a:srgbClr val="FFC000"/>
                </a:solidFill>
              </a:rPr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derecelendirme</a:t>
            </a:r>
            <a:r>
              <a:rPr lang="en-US" dirty="0" smtClean="0"/>
              <a:t> </a:t>
            </a:r>
            <a:r>
              <a:rPr lang="en-US" dirty="0" err="1" smtClean="0"/>
              <a:t>yapılmaktadır</a:t>
            </a:r>
            <a:r>
              <a:rPr lang="en-US" dirty="0" smtClean="0"/>
              <a:t>. </a:t>
            </a:r>
          </a:p>
          <a:p>
            <a:pPr marL="285750" indent="-285750"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</a:pPr>
            <a:r>
              <a:rPr lang="en-US" dirty="0" err="1" smtClean="0"/>
              <a:t>Örneğin</a:t>
            </a:r>
            <a:r>
              <a:rPr lang="en-US" dirty="0" smtClean="0"/>
              <a:t> 1: </a:t>
            </a:r>
            <a:r>
              <a:rPr lang="en-US" dirty="0" err="1" smtClean="0"/>
              <a:t>başlangıç</a:t>
            </a:r>
            <a:r>
              <a:rPr lang="en-US" dirty="0" smtClean="0"/>
              <a:t> </a:t>
            </a:r>
            <a:r>
              <a:rPr lang="en-US" dirty="0" err="1" smtClean="0"/>
              <a:t>noktasına</a:t>
            </a:r>
            <a:r>
              <a:rPr lang="en-US" dirty="0" smtClean="0"/>
              <a:t>(</a:t>
            </a:r>
            <a:r>
              <a:rPr lang="en-US" dirty="0" err="1" smtClean="0"/>
              <a:t>şirkete</a:t>
            </a:r>
            <a:r>
              <a:rPr lang="en-US" dirty="0" smtClean="0"/>
              <a:t>)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yakın</a:t>
            </a:r>
            <a:r>
              <a:rPr lang="en-US" dirty="0" smtClean="0"/>
              <a:t> </a:t>
            </a:r>
            <a:r>
              <a:rPr lang="en-US" dirty="0" err="1" smtClean="0"/>
              <a:t>noktayı</a:t>
            </a:r>
            <a:r>
              <a:rPr lang="en-US" dirty="0" smtClean="0"/>
              <a:t>,  6:başlangıç </a:t>
            </a:r>
            <a:r>
              <a:rPr lang="en-US" dirty="0" err="1" smtClean="0"/>
              <a:t>noktasına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uzak</a:t>
            </a:r>
            <a:r>
              <a:rPr lang="en-US" dirty="0" smtClean="0"/>
              <a:t> </a:t>
            </a:r>
            <a:r>
              <a:rPr lang="en-US" dirty="0" err="1" smtClean="0"/>
              <a:t>noktayı</a:t>
            </a:r>
            <a:r>
              <a:rPr lang="en-US" dirty="0" smtClean="0"/>
              <a:t> </a:t>
            </a:r>
            <a:r>
              <a:rPr lang="en-US" dirty="0" err="1" smtClean="0"/>
              <a:t>temsil</a:t>
            </a:r>
            <a:r>
              <a:rPr lang="en-US" dirty="0" smtClean="0"/>
              <a:t> </a:t>
            </a:r>
            <a:r>
              <a:rPr lang="en-US" dirty="0" err="1" smtClean="0"/>
              <a:t>etmektedir</a:t>
            </a:r>
            <a:r>
              <a:rPr lang="en-US" dirty="0" smtClean="0"/>
              <a:t>. (</a:t>
            </a:r>
            <a:r>
              <a:rPr lang="en-US" dirty="0" err="1" smtClean="0"/>
              <a:t>Not:Uzaklık</a:t>
            </a:r>
            <a:r>
              <a:rPr lang="en-US" dirty="0" smtClean="0"/>
              <a:t> </a:t>
            </a:r>
            <a:r>
              <a:rPr lang="en-US" dirty="0" err="1" smtClean="0"/>
              <a:t>derecelendirmesi</a:t>
            </a:r>
            <a:r>
              <a:rPr lang="en-US" dirty="0" smtClean="0"/>
              <a:t> </a:t>
            </a:r>
            <a:r>
              <a:rPr lang="en-US" dirty="0" err="1" smtClean="0"/>
              <a:t>yerine</a:t>
            </a:r>
            <a:r>
              <a:rPr lang="en-US" dirty="0" smtClean="0"/>
              <a:t> </a:t>
            </a:r>
            <a:r>
              <a:rPr lang="en-US" dirty="0" err="1" smtClean="0"/>
              <a:t>gerçek</a:t>
            </a:r>
            <a:r>
              <a:rPr lang="en-US" dirty="0" smtClean="0"/>
              <a:t> </a:t>
            </a:r>
            <a:r>
              <a:rPr lang="en-US" dirty="0" err="1" smtClean="0"/>
              <a:t>uzaklıklar</a:t>
            </a:r>
            <a:r>
              <a:rPr lang="en-US" dirty="0" smtClean="0"/>
              <a:t> da </a:t>
            </a:r>
            <a:r>
              <a:rPr lang="en-US" dirty="0" err="1" smtClean="0"/>
              <a:t>kullanılabilir</a:t>
            </a:r>
            <a:r>
              <a:rPr lang="en-US" dirty="0" smtClean="0"/>
              <a:t>.)</a:t>
            </a:r>
          </a:p>
          <a:p>
            <a:pPr marL="285750" indent="-285750"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</a:pPr>
            <a:r>
              <a:rPr lang="en-US" dirty="0" err="1" smtClean="0"/>
              <a:t>Sipariş</a:t>
            </a:r>
            <a:r>
              <a:rPr lang="en-US" dirty="0" smtClean="0"/>
              <a:t> </a:t>
            </a:r>
            <a:r>
              <a:rPr lang="en-US" dirty="0" err="1" smtClean="0"/>
              <a:t>bilgileri</a:t>
            </a:r>
            <a:r>
              <a:rPr lang="en-US" dirty="0" smtClean="0"/>
              <a:t> </a:t>
            </a:r>
            <a:r>
              <a:rPr lang="en-US" dirty="0" err="1" smtClean="0"/>
              <a:t>belirlendikten</a:t>
            </a:r>
            <a:r>
              <a:rPr lang="en-US" dirty="0" smtClean="0"/>
              <a:t> </a:t>
            </a:r>
            <a:r>
              <a:rPr lang="en-US" dirty="0" err="1" smtClean="0"/>
              <a:t>sonra</a:t>
            </a:r>
            <a:r>
              <a:rPr lang="en-US" dirty="0" smtClean="0"/>
              <a:t> </a:t>
            </a:r>
            <a:r>
              <a:rPr lang="en-US" dirty="0" err="1" smtClean="0"/>
              <a:t>siparişler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yakın</a:t>
            </a:r>
            <a:r>
              <a:rPr lang="en-US" dirty="0" smtClean="0"/>
              <a:t> </a:t>
            </a:r>
            <a:r>
              <a:rPr lang="en-US" dirty="0" err="1" smtClean="0"/>
              <a:t>noktadan</a:t>
            </a:r>
            <a:r>
              <a:rPr lang="en-US" dirty="0" smtClean="0"/>
              <a:t> </a:t>
            </a:r>
            <a:r>
              <a:rPr lang="en-US" dirty="0" err="1" smtClean="0"/>
              <a:t>uzak</a:t>
            </a:r>
            <a:r>
              <a:rPr lang="en-US" dirty="0" smtClean="0"/>
              <a:t> </a:t>
            </a:r>
            <a:r>
              <a:rPr lang="en-US" dirty="0" err="1" smtClean="0"/>
              <a:t>noktaya</a:t>
            </a:r>
            <a:r>
              <a:rPr lang="en-US" dirty="0" smtClean="0"/>
              <a:t> </a:t>
            </a:r>
            <a:r>
              <a:rPr lang="en-US" dirty="0" err="1" smtClean="0"/>
              <a:t>doğru</a:t>
            </a:r>
            <a:r>
              <a:rPr lang="en-US" dirty="0" smtClean="0"/>
              <a:t> </a:t>
            </a:r>
            <a:r>
              <a:rPr lang="en-US" dirty="0" err="1" smtClean="0"/>
              <a:t>sıralanmakta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aynı</a:t>
            </a:r>
            <a:r>
              <a:rPr lang="en-US" dirty="0" smtClean="0"/>
              <a:t> </a:t>
            </a:r>
            <a:r>
              <a:rPr lang="en-US" dirty="0" err="1" smtClean="0"/>
              <a:t>derecedeki</a:t>
            </a:r>
            <a:r>
              <a:rPr lang="en-US" dirty="0" smtClean="0"/>
              <a:t> </a:t>
            </a:r>
            <a:r>
              <a:rPr lang="en-US" dirty="0" err="1" smtClean="0"/>
              <a:t>uzaklığa</a:t>
            </a:r>
            <a:r>
              <a:rPr lang="en-US" dirty="0" smtClean="0"/>
              <a:t> </a:t>
            </a:r>
            <a:r>
              <a:rPr lang="en-US" dirty="0" err="1" smtClean="0"/>
              <a:t>sahip</a:t>
            </a:r>
            <a:r>
              <a:rPr lang="en-US" dirty="0" smtClean="0"/>
              <a:t> </a:t>
            </a:r>
            <a:r>
              <a:rPr lang="en-US" dirty="0" err="1" smtClean="0"/>
              <a:t>siparişlerde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büyük</a:t>
            </a:r>
            <a:r>
              <a:rPr lang="en-US" dirty="0" smtClean="0"/>
              <a:t> </a:t>
            </a:r>
            <a:r>
              <a:rPr lang="en-US" dirty="0" err="1" smtClean="0"/>
              <a:t>sipariş</a:t>
            </a:r>
            <a:r>
              <a:rPr lang="en-US" dirty="0" smtClean="0"/>
              <a:t> </a:t>
            </a:r>
            <a:r>
              <a:rPr lang="en-US" dirty="0" err="1" smtClean="0"/>
              <a:t>miktarına</a:t>
            </a:r>
            <a:r>
              <a:rPr lang="en-US" dirty="0" smtClean="0"/>
              <a:t> </a:t>
            </a:r>
            <a:r>
              <a:rPr lang="en-US" dirty="0" err="1" smtClean="0"/>
              <a:t>sahip</a:t>
            </a:r>
            <a:r>
              <a:rPr lang="en-US" dirty="0" smtClean="0"/>
              <a:t> </a:t>
            </a:r>
            <a:r>
              <a:rPr lang="en-US" dirty="0" err="1" smtClean="0"/>
              <a:t>siparişlerin</a:t>
            </a:r>
            <a:r>
              <a:rPr lang="en-US" dirty="0" smtClean="0"/>
              <a:t> </a:t>
            </a:r>
            <a:r>
              <a:rPr lang="en-US" dirty="0" err="1" smtClean="0"/>
              <a:t>önceliği</a:t>
            </a:r>
            <a:r>
              <a:rPr lang="en-US" dirty="0" smtClean="0"/>
              <a:t> </a:t>
            </a:r>
            <a:r>
              <a:rPr lang="en-US" dirty="0" err="1" smtClean="0"/>
              <a:t>bulunmaktadır</a:t>
            </a:r>
            <a:r>
              <a:rPr lang="en-US" dirty="0" smtClean="0"/>
              <a:t>.</a:t>
            </a:r>
          </a:p>
          <a:p>
            <a:pPr marL="285750" indent="-285750"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</a:pPr>
            <a:endParaRPr dirty="0"/>
          </a:p>
        </p:txBody>
      </p:sp>
      <p:sp>
        <p:nvSpPr>
          <p:cNvPr id="759" name="Google Shape;759;p32"/>
          <p:cNvSpPr txBox="1">
            <a:spLocks noGrp="1"/>
          </p:cNvSpPr>
          <p:nvPr>
            <p:ph type="title"/>
          </p:nvPr>
        </p:nvSpPr>
        <p:spPr>
          <a:xfrm>
            <a:off x="550500" y="372175"/>
            <a:ext cx="8043000" cy="6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Problemin Tanımı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32"/>
          <p:cNvSpPr txBox="1">
            <a:spLocks noGrp="1"/>
          </p:cNvSpPr>
          <p:nvPr>
            <p:ph type="body" idx="1"/>
          </p:nvPr>
        </p:nvSpPr>
        <p:spPr>
          <a:xfrm>
            <a:off x="773700" y="901425"/>
            <a:ext cx="7596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</a:pPr>
            <a:r>
              <a:rPr lang="en-US" dirty="0" err="1" smtClean="0"/>
              <a:t>Siparişlerin</a:t>
            </a:r>
            <a:r>
              <a:rPr lang="en-US" dirty="0" smtClean="0"/>
              <a:t> </a:t>
            </a:r>
            <a:r>
              <a:rPr lang="en-US" dirty="0" err="1" smtClean="0"/>
              <a:t>dağıtılacağı</a:t>
            </a:r>
            <a:r>
              <a:rPr lang="en-US" dirty="0" smtClean="0"/>
              <a:t> </a:t>
            </a:r>
            <a:r>
              <a:rPr lang="en-US" dirty="0" err="1" smtClean="0"/>
              <a:t>araç</a:t>
            </a:r>
            <a:r>
              <a:rPr lang="en-US" dirty="0" smtClean="0"/>
              <a:t> </a:t>
            </a:r>
            <a:r>
              <a:rPr lang="en-US" dirty="0" err="1" smtClean="0"/>
              <a:t>filosunda</a:t>
            </a:r>
            <a:r>
              <a:rPr lang="en-US" dirty="0" smtClean="0"/>
              <a:t> </a:t>
            </a:r>
            <a:r>
              <a:rPr lang="en-US" dirty="0" err="1" smtClean="0"/>
              <a:t>bulunan</a:t>
            </a:r>
            <a:r>
              <a:rPr lang="en-US" dirty="0" smtClean="0"/>
              <a:t> </a:t>
            </a:r>
            <a:r>
              <a:rPr lang="en-US" dirty="0" err="1" smtClean="0"/>
              <a:t>araçların</a:t>
            </a:r>
            <a:r>
              <a:rPr lang="en-US" dirty="0" smtClean="0"/>
              <a:t> </a:t>
            </a:r>
            <a:r>
              <a:rPr lang="en-US" dirty="0" err="1" smtClean="0"/>
              <a:t>özellikleri</a:t>
            </a:r>
            <a:r>
              <a:rPr lang="en-US" dirty="0" smtClean="0"/>
              <a:t> (</a:t>
            </a:r>
            <a:r>
              <a:rPr lang="en-US" dirty="0" err="1" smtClean="0"/>
              <a:t>isim</a:t>
            </a:r>
            <a:r>
              <a:rPr lang="en-US" dirty="0" smtClean="0"/>
              <a:t>, </a:t>
            </a:r>
            <a:r>
              <a:rPr lang="en-US" dirty="0" err="1" smtClean="0"/>
              <a:t>kapasite</a:t>
            </a:r>
            <a:r>
              <a:rPr lang="en-US" dirty="0" smtClean="0"/>
              <a:t> vs.) </a:t>
            </a:r>
            <a:r>
              <a:rPr lang="en-US" dirty="0" err="1" smtClean="0"/>
              <a:t>bilinmektedir</a:t>
            </a:r>
            <a:r>
              <a:rPr lang="en-US" dirty="0" smtClean="0"/>
              <a:t>.</a:t>
            </a:r>
          </a:p>
          <a:p>
            <a:pPr marL="285750" indent="-285750"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</a:pPr>
            <a:r>
              <a:rPr lang="en-US" dirty="0" err="1" smtClean="0"/>
              <a:t>Müşterinin</a:t>
            </a:r>
            <a:r>
              <a:rPr lang="en-US" dirty="0" smtClean="0"/>
              <a:t> </a:t>
            </a:r>
            <a:r>
              <a:rPr lang="en-US" dirty="0" err="1" smtClean="0"/>
              <a:t>siparişi</a:t>
            </a:r>
            <a:r>
              <a:rPr lang="en-US" dirty="0" smtClean="0"/>
              <a:t> </a:t>
            </a:r>
            <a:r>
              <a:rPr lang="en-US" dirty="0" err="1" smtClean="0"/>
              <a:t>teslim</a:t>
            </a:r>
            <a:r>
              <a:rPr lang="en-US" dirty="0" smtClean="0"/>
              <a:t> </a:t>
            </a:r>
            <a:r>
              <a:rPr lang="en-US" dirty="0" err="1" smtClean="0"/>
              <a:t>tarihinde</a:t>
            </a:r>
            <a:r>
              <a:rPr lang="en-US" dirty="0" smtClean="0"/>
              <a:t> </a:t>
            </a:r>
            <a:r>
              <a:rPr lang="en-US" dirty="0" err="1" smtClean="0"/>
              <a:t>araçların</a:t>
            </a:r>
            <a:r>
              <a:rPr lang="en-US" dirty="0" smtClean="0"/>
              <a:t> </a:t>
            </a:r>
            <a:r>
              <a:rPr lang="en-US" dirty="0" err="1" smtClean="0"/>
              <a:t>doluluğu</a:t>
            </a:r>
            <a:r>
              <a:rPr lang="en-US" dirty="0" smtClean="0"/>
              <a:t> </a:t>
            </a:r>
            <a:r>
              <a:rPr lang="en-US" dirty="0" err="1" smtClean="0"/>
              <a:t>sebebiyle</a:t>
            </a:r>
            <a:r>
              <a:rPr lang="en-US" dirty="0" smtClean="0"/>
              <a:t> </a:t>
            </a:r>
            <a:r>
              <a:rPr lang="en-US" dirty="0" err="1" smtClean="0"/>
              <a:t>teslim</a:t>
            </a:r>
            <a:r>
              <a:rPr lang="en-US" dirty="0" smtClean="0"/>
              <a:t> </a:t>
            </a:r>
            <a:r>
              <a:rPr lang="en-US" dirty="0" err="1" smtClean="0"/>
              <a:t>edilemediyse</a:t>
            </a:r>
            <a:r>
              <a:rPr lang="en-US" dirty="0" smtClean="0"/>
              <a:t> </a:t>
            </a:r>
            <a:r>
              <a:rPr lang="en-US" dirty="0" err="1" smtClean="0"/>
              <a:t>belirli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gün</a:t>
            </a:r>
            <a:r>
              <a:rPr lang="en-US" dirty="0" smtClean="0"/>
              <a:t> </a:t>
            </a:r>
            <a:r>
              <a:rPr lang="en-US" dirty="0" err="1" smtClean="0"/>
              <a:t>içerisinde</a:t>
            </a:r>
            <a:r>
              <a:rPr lang="en-US" dirty="0" smtClean="0"/>
              <a:t> </a:t>
            </a:r>
            <a:r>
              <a:rPr lang="en-US" dirty="0" err="1" smtClean="0"/>
              <a:t>teslim</a:t>
            </a:r>
            <a:r>
              <a:rPr lang="en-US" dirty="0" smtClean="0"/>
              <a:t> </a:t>
            </a:r>
            <a:r>
              <a:rPr lang="en-US" dirty="0" err="1" smtClean="0"/>
              <a:t>edilmeye</a:t>
            </a:r>
            <a:r>
              <a:rPr lang="en-US" dirty="0" smtClean="0"/>
              <a:t> </a:t>
            </a:r>
            <a:r>
              <a:rPr lang="en-US" dirty="0" err="1" smtClean="0"/>
              <a:t>çalışılmaktadır</a:t>
            </a:r>
            <a:r>
              <a:rPr lang="en-US" dirty="0" smtClean="0"/>
              <a:t>. </a:t>
            </a:r>
            <a:r>
              <a:rPr lang="en-US" dirty="0" err="1" smtClean="0"/>
              <a:t>Eğer</a:t>
            </a:r>
            <a:r>
              <a:rPr lang="en-US" dirty="0" smtClean="0"/>
              <a:t> </a:t>
            </a:r>
            <a:r>
              <a:rPr lang="en-US" dirty="0" err="1" smtClean="0"/>
              <a:t>sipariş</a:t>
            </a:r>
            <a:r>
              <a:rPr lang="en-US" dirty="0" smtClean="0"/>
              <a:t> </a:t>
            </a:r>
            <a:r>
              <a:rPr lang="en-US" dirty="0" err="1" smtClean="0"/>
              <a:t>belirli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gün</a:t>
            </a:r>
            <a:r>
              <a:rPr lang="en-US" dirty="0" smtClean="0"/>
              <a:t> </a:t>
            </a:r>
            <a:r>
              <a:rPr lang="en-US" dirty="0" err="1" smtClean="0"/>
              <a:t>sayısı</a:t>
            </a:r>
            <a:r>
              <a:rPr lang="en-US" dirty="0" smtClean="0"/>
              <a:t> </a:t>
            </a:r>
            <a:r>
              <a:rPr lang="en-US" dirty="0" err="1" smtClean="0"/>
              <a:t>içerisinde</a:t>
            </a:r>
            <a:r>
              <a:rPr lang="en-US" dirty="0" smtClean="0"/>
              <a:t> </a:t>
            </a:r>
            <a:r>
              <a:rPr lang="en-US" dirty="0" err="1" smtClean="0"/>
              <a:t>teslim</a:t>
            </a:r>
            <a:r>
              <a:rPr lang="en-US" dirty="0" smtClean="0"/>
              <a:t> </a:t>
            </a:r>
            <a:r>
              <a:rPr lang="en-US" dirty="0" err="1" smtClean="0"/>
              <a:t>edilemezse</a:t>
            </a:r>
            <a:r>
              <a:rPr lang="en-US" dirty="0" smtClean="0"/>
              <a:t> </a:t>
            </a:r>
            <a:r>
              <a:rPr lang="en-US" dirty="0" err="1" smtClean="0"/>
              <a:t>şirkete</a:t>
            </a:r>
            <a:r>
              <a:rPr lang="en-US" dirty="0" smtClean="0"/>
              <a:t> </a:t>
            </a:r>
            <a:r>
              <a:rPr lang="en-US" dirty="0" err="1" smtClean="0"/>
              <a:t>raporlanmaktadır</a:t>
            </a:r>
            <a:r>
              <a:rPr lang="en-US" dirty="0" smtClean="0"/>
              <a:t>.</a:t>
            </a:r>
            <a:endParaRPr lang="en-US" dirty="0" smtClean="0"/>
          </a:p>
          <a:p>
            <a:pPr marL="285750" indent="-285750"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</a:pPr>
            <a:r>
              <a:rPr lang="en-US" dirty="0" err="1" smtClean="0"/>
              <a:t>Günün</a:t>
            </a:r>
            <a:r>
              <a:rPr lang="en-US" dirty="0" smtClean="0"/>
              <a:t> </a:t>
            </a:r>
            <a:r>
              <a:rPr lang="en-US" dirty="0" err="1" smtClean="0"/>
              <a:t>sonunda</a:t>
            </a:r>
            <a:r>
              <a:rPr lang="en-US" dirty="0" smtClean="0"/>
              <a:t> </a:t>
            </a:r>
            <a:r>
              <a:rPr lang="en-US" dirty="0" err="1" smtClean="0"/>
              <a:t>aracın</a:t>
            </a:r>
            <a:r>
              <a:rPr lang="en-US" dirty="0" smtClean="0"/>
              <a:t> son </a:t>
            </a:r>
            <a:r>
              <a:rPr lang="en-US" dirty="0" err="1" smtClean="0"/>
              <a:t>durumu</a:t>
            </a:r>
            <a:r>
              <a:rPr lang="en-US" dirty="0" smtClean="0"/>
              <a:t> </a:t>
            </a:r>
            <a:r>
              <a:rPr lang="en-US" dirty="0" err="1" smtClean="0"/>
              <a:t>raporlanmaktadır</a:t>
            </a:r>
            <a:r>
              <a:rPr lang="en-US" dirty="0" smtClean="0"/>
              <a:t>.</a:t>
            </a:r>
            <a:endParaRPr dirty="0"/>
          </a:p>
        </p:txBody>
      </p:sp>
      <p:sp>
        <p:nvSpPr>
          <p:cNvPr id="759" name="Google Shape;759;p32"/>
          <p:cNvSpPr txBox="1">
            <a:spLocks noGrp="1"/>
          </p:cNvSpPr>
          <p:nvPr>
            <p:ph type="title"/>
          </p:nvPr>
        </p:nvSpPr>
        <p:spPr>
          <a:xfrm>
            <a:off x="550500" y="372175"/>
            <a:ext cx="8043000" cy="6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Problemin Tanımı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406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p35"/>
          <p:cNvSpPr/>
          <p:nvPr/>
        </p:nvSpPr>
        <p:spPr>
          <a:xfrm>
            <a:off x="1519700" y="1312163"/>
            <a:ext cx="1658100" cy="1658100"/>
          </a:xfrm>
          <a:prstGeom prst="ellipse">
            <a:avLst/>
          </a:prstGeom>
          <a:solidFill>
            <a:srgbClr val="4AAF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5" name="Google Shape;805;p35"/>
          <p:cNvSpPr txBox="1">
            <a:spLocks noGrp="1"/>
          </p:cNvSpPr>
          <p:nvPr>
            <p:ph type="title"/>
          </p:nvPr>
        </p:nvSpPr>
        <p:spPr>
          <a:xfrm>
            <a:off x="4608350" y="1127051"/>
            <a:ext cx="3390900" cy="66788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 err="1" smtClean="0"/>
              <a:t>Sipariş</a:t>
            </a:r>
            <a:r>
              <a:rPr lang="en-US" dirty="0" smtClean="0"/>
              <a:t> </a:t>
            </a:r>
            <a:r>
              <a:rPr lang="en-US" dirty="0" err="1" smtClean="0"/>
              <a:t>Bilgileri</a:t>
            </a:r>
            <a:endParaRPr lang="en-US" dirty="0"/>
          </a:p>
        </p:txBody>
      </p:sp>
      <p:grpSp>
        <p:nvGrpSpPr>
          <p:cNvPr id="807" name="Google Shape;807;p35"/>
          <p:cNvGrpSpPr/>
          <p:nvPr/>
        </p:nvGrpSpPr>
        <p:grpSpPr>
          <a:xfrm>
            <a:off x="1638044" y="1794934"/>
            <a:ext cx="1421430" cy="692554"/>
            <a:chOff x="238125" y="1117225"/>
            <a:chExt cx="7139275" cy="3478425"/>
          </a:xfrm>
        </p:grpSpPr>
        <p:sp>
          <p:nvSpPr>
            <p:cNvPr id="808" name="Google Shape;808;p35"/>
            <p:cNvSpPr/>
            <p:nvPr/>
          </p:nvSpPr>
          <p:spPr>
            <a:xfrm>
              <a:off x="948075" y="3675950"/>
              <a:ext cx="952175" cy="919700"/>
            </a:xfrm>
            <a:custGeom>
              <a:avLst/>
              <a:gdLst/>
              <a:ahLst/>
              <a:cxnLst/>
              <a:rect l="l" t="t" r="r" b="b"/>
              <a:pathLst>
                <a:path w="38087" h="36788" extrusionOk="0">
                  <a:moveTo>
                    <a:pt x="19165" y="0"/>
                  </a:moveTo>
                  <a:cubicBezTo>
                    <a:pt x="18895" y="0"/>
                    <a:pt x="18624" y="6"/>
                    <a:pt x="18351" y="17"/>
                  </a:cubicBezTo>
                  <a:cubicBezTo>
                    <a:pt x="7945" y="478"/>
                    <a:pt x="0" y="9167"/>
                    <a:pt x="538" y="19316"/>
                  </a:cubicBezTo>
                  <a:cubicBezTo>
                    <a:pt x="1062" y="29169"/>
                    <a:pt x="9305" y="36788"/>
                    <a:pt x="19125" y="36788"/>
                  </a:cubicBezTo>
                  <a:cubicBezTo>
                    <a:pt x="19396" y="36788"/>
                    <a:pt x="19667" y="36782"/>
                    <a:pt x="19940" y="36770"/>
                  </a:cubicBezTo>
                  <a:cubicBezTo>
                    <a:pt x="30090" y="36335"/>
                    <a:pt x="38086" y="27851"/>
                    <a:pt x="37753" y="17702"/>
                  </a:cubicBezTo>
                  <a:cubicBezTo>
                    <a:pt x="37454" y="7818"/>
                    <a:pt x="29206" y="0"/>
                    <a:pt x="1916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5"/>
            <p:cNvSpPr/>
            <p:nvPr/>
          </p:nvSpPr>
          <p:spPr>
            <a:xfrm>
              <a:off x="5032225" y="3675950"/>
              <a:ext cx="952175" cy="919700"/>
            </a:xfrm>
            <a:custGeom>
              <a:avLst/>
              <a:gdLst/>
              <a:ahLst/>
              <a:cxnLst/>
              <a:rect l="l" t="t" r="r" b="b"/>
              <a:pathLst>
                <a:path w="38087" h="36788" extrusionOk="0">
                  <a:moveTo>
                    <a:pt x="19189" y="0"/>
                  </a:moveTo>
                  <a:cubicBezTo>
                    <a:pt x="18919" y="0"/>
                    <a:pt x="18649" y="6"/>
                    <a:pt x="18377" y="17"/>
                  </a:cubicBezTo>
                  <a:cubicBezTo>
                    <a:pt x="7971" y="478"/>
                    <a:pt x="0" y="9167"/>
                    <a:pt x="564" y="19316"/>
                  </a:cubicBezTo>
                  <a:cubicBezTo>
                    <a:pt x="1088" y="29169"/>
                    <a:pt x="9331" y="36788"/>
                    <a:pt x="19127" y="36788"/>
                  </a:cubicBezTo>
                  <a:cubicBezTo>
                    <a:pt x="19397" y="36788"/>
                    <a:pt x="19668" y="36782"/>
                    <a:pt x="19941" y="36770"/>
                  </a:cubicBezTo>
                  <a:cubicBezTo>
                    <a:pt x="30116" y="36335"/>
                    <a:pt x="38087" y="27851"/>
                    <a:pt x="37779" y="17702"/>
                  </a:cubicBezTo>
                  <a:cubicBezTo>
                    <a:pt x="37455" y="7818"/>
                    <a:pt x="29206" y="0"/>
                    <a:pt x="191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5"/>
            <p:cNvSpPr/>
            <p:nvPr/>
          </p:nvSpPr>
          <p:spPr>
            <a:xfrm>
              <a:off x="2870325" y="1117225"/>
              <a:ext cx="4507075" cy="2190100"/>
            </a:xfrm>
            <a:custGeom>
              <a:avLst/>
              <a:gdLst/>
              <a:ahLst/>
              <a:cxnLst/>
              <a:rect l="l" t="t" r="r" b="b"/>
              <a:pathLst>
                <a:path w="180283" h="87604" extrusionOk="0">
                  <a:moveTo>
                    <a:pt x="5024" y="0"/>
                  </a:moveTo>
                  <a:lnTo>
                    <a:pt x="821" y="85194"/>
                  </a:lnTo>
                  <a:lnTo>
                    <a:pt x="0" y="87603"/>
                  </a:lnTo>
                  <a:lnTo>
                    <a:pt x="140761" y="87603"/>
                  </a:lnTo>
                  <a:lnTo>
                    <a:pt x="147322" y="73097"/>
                  </a:lnTo>
                  <a:lnTo>
                    <a:pt x="12303" y="73097"/>
                  </a:lnTo>
                  <a:lnTo>
                    <a:pt x="20863" y="62383"/>
                  </a:lnTo>
                  <a:lnTo>
                    <a:pt x="152166" y="62383"/>
                  </a:lnTo>
                  <a:lnTo>
                    <a:pt x="158728" y="47877"/>
                  </a:lnTo>
                  <a:lnTo>
                    <a:pt x="32474" y="47877"/>
                  </a:lnTo>
                  <a:lnTo>
                    <a:pt x="41009" y="37163"/>
                  </a:lnTo>
                  <a:lnTo>
                    <a:pt x="163546" y="37163"/>
                  </a:lnTo>
                  <a:lnTo>
                    <a:pt x="170107" y="22657"/>
                  </a:lnTo>
                  <a:lnTo>
                    <a:pt x="52619" y="22657"/>
                  </a:lnTo>
                  <a:lnTo>
                    <a:pt x="59565" y="13943"/>
                  </a:lnTo>
                  <a:lnTo>
                    <a:pt x="174157" y="13943"/>
                  </a:lnTo>
                  <a:lnTo>
                    <a:pt x="1802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5"/>
            <p:cNvSpPr/>
            <p:nvPr/>
          </p:nvSpPr>
          <p:spPr>
            <a:xfrm>
              <a:off x="238125" y="1683625"/>
              <a:ext cx="2751400" cy="2533550"/>
            </a:xfrm>
            <a:custGeom>
              <a:avLst/>
              <a:gdLst/>
              <a:ahLst/>
              <a:cxnLst/>
              <a:rect l="l" t="t" r="r" b="b"/>
              <a:pathLst>
                <a:path w="110056" h="101342" extrusionOk="0">
                  <a:moveTo>
                    <a:pt x="78276" y="7305"/>
                  </a:moveTo>
                  <a:cubicBezTo>
                    <a:pt x="78301" y="7305"/>
                    <a:pt x="78326" y="7305"/>
                    <a:pt x="78351" y="7305"/>
                  </a:cubicBezTo>
                  <a:lnTo>
                    <a:pt x="96831" y="7921"/>
                  </a:lnTo>
                  <a:cubicBezTo>
                    <a:pt x="99599" y="7997"/>
                    <a:pt x="101726" y="10355"/>
                    <a:pt x="101572" y="13098"/>
                  </a:cubicBezTo>
                  <a:lnTo>
                    <a:pt x="99599" y="43777"/>
                  </a:lnTo>
                  <a:cubicBezTo>
                    <a:pt x="99447" y="46358"/>
                    <a:pt x="97296" y="48340"/>
                    <a:pt x="94725" y="48340"/>
                  </a:cubicBezTo>
                  <a:cubicBezTo>
                    <a:pt x="94692" y="48340"/>
                    <a:pt x="94659" y="48340"/>
                    <a:pt x="94626" y="48339"/>
                  </a:cubicBezTo>
                  <a:lnTo>
                    <a:pt x="57027" y="47442"/>
                  </a:lnTo>
                  <a:cubicBezTo>
                    <a:pt x="53208" y="47339"/>
                    <a:pt x="50978" y="43059"/>
                    <a:pt x="53080" y="39881"/>
                  </a:cubicBezTo>
                  <a:lnTo>
                    <a:pt x="72610" y="10381"/>
                  </a:lnTo>
                  <a:cubicBezTo>
                    <a:pt x="73878" y="8454"/>
                    <a:pt x="75998" y="7305"/>
                    <a:pt x="78276" y="7305"/>
                  </a:cubicBezTo>
                  <a:close/>
                  <a:moveTo>
                    <a:pt x="73209" y="0"/>
                  </a:moveTo>
                  <a:cubicBezTo>
                    <a:pt x="71192" y="0"/>
                    <a:pt x="69257" y="818"/>
                    <a:pt x="67869" y="2282"/>
                  </a:cubicBezTo>
                  <a:lnTo>
                    <a:pt x="34959" y="47750"/>
                  </a:lnTo>
                  <a:lnTo>
                    <a:pt x="23657" y="47647"/>
                  </a:lnTo>
                  <a:cubicBezTo>
                    <a:pt x="23594" y="47646"/>
                    <a:pt x="23531" y="47646"/>
                    <a:pt x="23468" y="47646"/>
                  </a:cubicBezTo>
                  <a:cubicBezTo>
                    <a:pt x="12399" y="47646"/>
                    <a:pt x="2841" y="56604"/>
                    <a:pt x="2127" y="67715"/>
                  </a:cubicBezTo>
                  <a:lnTo>
                    <a:pt x="0" y="101342"/>
                  </a:lnTo>
                  <a:lnTo>
                    <a:pt x="16198" y="101342"/>
                  </a:lnTo>
                  <a:lnTo>
                    <a:pt x="15506" y="98087"/>
                  </a:lnTo>
                  <a:cubicBezTo>
                    <a:pt x="15506" y="79787"/>
                    <a:pt x="30346" y="64947"/>
                    <a:pt x="48646" y="64947"/>
                  </a:cubicBezTo>
                  <a:lnTo>
                    <a:pt x="106006" y="64947"/>
                  </a:lnTo>
                  <a:lnTo>
                    <a:pt x="110056" y="1411"/>
                  </a:lnTo>
                  <a:cubicBezTo>
                    <a:pt x="109441" y="1180"/>
                    <a:pt x="108800" y="1052"/>
                    <a:pt x="108159" y="1026"/>
                  </a:cubicBezTo>
                  <a:lnTo>
                    <a:pt x="73302" y="1"/>
                  </a:lnTo>
                  <a:cubicBezTo>
                    <a:pt x="73271" y="1"/>
                    <a:pt x="73240" y="0"/>
                    <a:pt x="732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5"/>
            <p:cNvSpPr/>
            <p:nvPr/>
          </p:nvSpPr>
          <p:spPr>
            <a:xfrm>
              <a:off x="2393600" y="4051850"/>
              <a:ext cx="2318275" cy="167900"/>
            </a:xfrm>
            <a:custGeom>
              <a:avLst/>
              <a:gdLst/>
              <a:ahLst/>
              <a:cxnLst/>
              <a:rect l="l" t="t" r="r" b="b"/>
              <a:pathLst>
                <a:path w="92731" h="6716" extrusionOk="0">
                  <a:moveTo>
                    <a:pt x="1" y="0"/>
                  </a:moveTo>
                  <a:lnTo>
                    <a:pt x="1" y="6715"/>
                  </a:lnTo>
                  <a:lnTo>
                    <a:pt x="92730" y="6715"/>
                  </a:lnTo>
                  <a:lnTo>
                    <a:pt x="927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5"/>
            <p:cNvSpPr/>
            <p:nvPr/>
          </p:nvSpPr>
          <p:spPr>
            <a:xfrm>
              <a:off x="2142425" y="3592425"/>
              <a:ext cx="2825100" cy="167900"/>
            </a:xfrm>
            <a:custGeom>
              <a:avLst/>
              <a:gdLst/>
              <a:ahLst/>
              <a:cxnLst/>
              <a:rect l="l" t="t" r="r" b="b"/>
              <a:pathLst>
                <a:path w="113004" h="6716" extrusionOk="0">
                  <a:moveTo>
                    <a:pt x="1" y="1"/>
                  </a:moveTo>
                  <a:lnTo>
                    <a:pt x="1" y="6716"/>
                  </a:lnTo>
                  <a:lnTo>
                    <a:pt x="113004" y="6716"/>
                  </a:lnTo>
                  <a:lnTo>
                    <a:pt x="11300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" name="Google Shape;793;p34"/>
          <p:cNvPicPr preferRelativeResize="0"/>
          <p:nvPr/>
        </p:nvPicPr>
        <p:blipFill rotWithShape="1">
          <a:blip r:embed="rId3">
            <a:alphaModFix/>
          </a:blip>
          <a:srcRect r="29962"/>
          <a:stretch/>
        </p:blipFill>
        <p:spPr>
          <a:xfrm>
            <a:off x="1269950" y="981596"/>
            <a:ext cx="2171257" cy="2133651"/>
          </a:xfrm>
          <a:prstGeom prst="ellipse">
            <a:avLst/>
          </a:prstGeom>
          <a:noFill/>
          <a:ln>
            <a:noFill/>
          </a:ln>
        </p:spPr>
      </p:pic>
      <p:sp>
        <p:nvSpPr>
          <p:cNvPr id="5" name="Metin Yer Tutucusu 4"/>
          <p:cNvSpPr>
            <a:spLocks noGrp="1"/>
          </p:cNvSpPr>
          <p:nvPr>
            <p:ph type="body" idx="1"/>
          </p:nvPr>
        </p:nvSpPr>
        <p:spPr>
          <a:xfrm>
            <a:off x="3965277" y="2018137"/>
            <a:ext cx="4746331" cy="1575667"/>
          </a:xfrm>
        </p:spPr>
        <p:txBody>
          <a:bodyPr/>
          <a:lstStyle/>
          <a:p>
            <a:r>
              <a:rPr lang="en-US" dirty="0" err="1" smtClean="0"/>
              <a:t>Siparişin</a:t>
            </a:r>
            <a:r>
              <a:rPr lang="en-US" dirty="0" smtClean="0"/>
              <a:t> </a:t>
            </a:r>
            <a:r>
              <a:rPr lang="en-US" dirty="0" err="1" smtClean="0"/>
              <a:t>teslim</a:t>
            </a:r>
            <a:r>
              <a:rPr lang="en-US" dirty="0" smtClean="0"/>
              <a:t> </a:t>
            </a:r>
            <a:r>
              <a:rPr lang="en-US" dirty="0" err="1" smtClean="0"/>
              <a:t>haftası</a:t>
            </a:r>
            <a:endParaRPr lang="en-US" dirty="0" smtClean="0"/>
          </a:p>
          <a:p>
            <a:r>
              <a:rPr lang="en-US" dirty="0" err="1" smtClean="0"/>
              <a:t>Siparişin</a:t>
            </a:r>
            <a:r>
              <a:rPr lang="en-US" dirty="0" smtClean="0"/>
              <a:t> revise </a:t>
            </a:r>
            <a:r>
              <a:rPr lang="en-US" dirty="0" err="1" smtClean="0"/>
              <a:t>teslim</a:t>
            </a:r>
            <a:r>
              <a:rPr lang="en-US" dirty="0" smtClean="0"/>
              <a:t> </a:t>
            </a:r>
            <a:r>
              <a:rPr lang="en-US" dirty="0" err="1" smtClean="0"/>
              <a:t>tarihi</a:t>
            </a:r>
            <a:endParaRPr lang="en-US" dirty="0" smtClean="0"/>
          </a:p>
          <a:p>
            <a:r>
              <a:rPr lang="en-US" dirty="0" err="1" smtClean="0"/>
              <a:t>Müşteri</a:t>
            </a:r>
            <a:r>
              <a:rPr lang="en-US" dirty="0" smtClean="0"/>
              <a:t> </a:t>
            </a:r>
            <a:r>
              <a:rPr lang="en-US" dirty="0" err="1" smtClean="0"/>
              <a:t>kodu</a:t>
            </a:r>
            <a:r>
              <a:rPr lang="en-US" dirty="0" smtClean="0"/>
              <a:t> /</a:t>
            </a:r>
            <a:r>
              <a:rPr lang="en-US" dirty="0" err="1" smtClean="0"/>
              <a:t>Sipariş</a:t>
            </a:r>
            <a:r>
              <a:rPr lang="en-US" dirty="0" smtClean="0"/>
              <a:t> </a:t>
            </a:r>
            <a:r>
              <a:rPr lang="en-US" dirty="0" err="1" smtClean="0"/>
              <a:t>kodu</a:t>
            </a:r>
            <a:endParaRPr lang="en-US" dirty="0" smtClean="0"/>
          </a:p>
          <a:p>
            <a:r>
              <a:rPr lang="en-US" dirty="0" err="1" smtClean="0"/>
              <a:t>Siparişin</a:t>
            </a:r>
            <a:r>
              <a:rPr lang="en-US" dirty="0" smtClean="0"/>
              <a:t> </a:t>
            </a:r>
            <a:r>
              <a:rPr lang="en-US" dirty="0" err="1" smtClean="0"/>
              <a:t>güzergahı</a:t>
            </a:r>
            <a:endParaRPr lang="en-US" dirty="0" smtClean="0"/>
          </a:p>
          <a:p>
            <a:r>
              <a:rPr lang="en-US" dirty="0" err="1" smtClean="0"/>
              <a:t>Siparişin</a:t>
            </a:r>
            <a:r>
              <a:rPr lang="en-US" dirty="0" smtClean="0"/>
              <a:t> </a:t>
            </a:r>
            <a:r>
              <a:rPr lang="en-US" dirty="0" err="1" smtClean="0"/>
              <a:t>uzaklığa</a:t>
            </a:r>
            <a:r>
              <a:rPr lang="en-US" dirty="0" smtClean="0"/>
              <a:t> </a:t>
            </a:r>
            <a:r>
              <a:rPr lang="en-US" dirty="0" err="1" smtClean="0"/>
              <a:t>göre</a:t>
            </a:r>
            <a:r>
              <a:rPr lang="en-US" dirty="0" smtClean="0"/>
              <a:t> </a:t>
            </a:r>
            <a:r>
              <a:rPr lang="en-US" dirty="0" err="1" smtClean="0"/>
              <a:t>önceliği</a:t>
            </a:r>
            <a:endParaRPr lang="en-US" dirty="0" smtClean="0"/>
          </a:p>
          <a:p>
            <a:r>
              <a:rPr lang="en-US" dirty="0" err="1" smtClean="0"/>
              <a:t>Siparişin</a:t>
            </a:r>
            <a:r>
              <a:rPr lang="en-US" dirty="0" smtClean="0"/>
              <a:t> </a:t>
            </a:r>
            <a:r>
              <a:rPr lang="en-US" dirty="0" err="1" smtClean="0"/>
              <a:t>miktari</a:t>
            </a:r>
            <a:r>
              <a:rPr lang="en-US" dirty="0" smtClean="0"/>
              <a:t> </a:t>
            </a:r>
            <a:r>
              <a:rPr lang="en-US" dirty="0" smtClean="0"/>
              <a:t>/</a:t>
            </a:r>
            <a:r>
              <a:rPr lang="en-US" dirty="0" err="1" smtClean="0"/>
              <a:t>hacmi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p35"/>
          <p:cNvSpPr/>
          <p:nvPr/>
        </p:nvSpPr>
        <p:spPr>
          <a:xfrm>
            <a:off x="1519700" y="1312163"/>
            <a:ext cx="1658100" cy="1658100"/>
          </a:xfrm>
          <a:prstGeom prst="ellipse">
            <a:avLst/>
          </a:prstGeom>
          <a:solidFill>
            <a:srgbClr val="4AAF9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5" name="Google Shape;805;p35"/>
          <p:cNvSpPr txBox="1">
            <a:spLocks noGrp="1"/>
          </p:cNvSpPr>
          <p:nvPr>
            <p:ph type="title"/>
          </p:nvPr>
        </p:nvSpPr>
        <p:spPr>
          <a:xfrm>
            <a:off x="4608350" y="1127051"/>
            <a:ext cx="3390900" cy="66788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>
              <a:spcAft>
                <a:spcPts val="1600"/>
              </a:spcAft>
            </a:pPr>
            <a:r>
              <a:rPr lang="en-US" dirty="0" err="1" smtClean="0"/>
              <a:t>Araç</a:t>
            </a:r>
            <a:r>
              <a:rPr lang="en-US" dirty="0" smtClean="0"/>
              <a:t> </a:t>
            </a:r>
            <a:r>
              <a:rPr lang="en-US" dirty="0" err="1" smtClean="0"/>
              <a:t>Bilgileri</a:t>
            </a:r>
            <a:endParaRPr lang="en-US" dirty="0"/>
          </a:p>
        </p:txBody>
      </p:sp>
      <p:grpSp>
        <p:nvGrpSpPr>
          <p:cNvPr id="807" name="Google Shape;807;p35"/>
          <p:cNvGrpSpPr/>
          <p:nvPr/>
        </p:nvGrpSpPr>
        <p:grpSpPr>
          <a:xfrm>
            <a:off x="1638044" y="1794934"/>
            <a:ext cx="1421430" cy="692554"/>
            <a:chOff x="238125" y="1117225"/>
            <a:chExt cx="7139275" cy="3478425"/>
          </a:xfrm>
        </p:grpSpPr>
        <p:sp>
          <p:nvSpPr>
            <p:cNvPr id="808" name="Google Shape;808;p35"/>
            <p:cNvSpPr/>
            <p:nvPr/>
          </p:nvSpPr>
          <p:spPr>
            <a:xfrm>
              <a:off x="948075" y="3675950"/>
              <a:ext cx="952175" cy="919700"/>
            </a:xfrm>
            <a:custGeom>
              <a:avLst/>
              <a:gdLst/>
              <a:ahLst/>
              <a:cxnLst/>
              <a:rect l="l" t="t" r="r" b="b"/>
              <a:pathLst>
                <a:path w="38087" h="36788" extrusionOk="0">
                  <a:moveTo>
                    <a:pt x="19165" y="0"/>
                  </a:moveTo>
                  <a:cubicBezTo>
                    <a:pt x="18895" y="0"/>
                    <a:pt x="18624" y="6"/>
                    <a:pt x="18351" y="17"/>
                  </a:cubicBezTo>
                  <a:cubicBezTo>
                    <a:pt x="7945" y="478"/>
                    <a:pt x="0" y="9167"/>
                    <a:pt x="538" y="19316"/>
                  </a:cubicBezTo>
                  <a:cubicBezTo>
                    <a:pt x="1062" y="29169"/>
                    <a:pt x="9305" y="36788"/>
                    <a:pt x="19125" y="36788"/>
                  </a:cubicBezTo>
                  <a:cubicBezTo>
                    <a:pt x="19396" y="36788"/>
                    <a:pt x="19667" y="36782"/>
                    <a:pt x="19940" y="36770"/>
                  </a:cubicBezTo>
                  <a:cubicBezTo>
                    <a:pt x="30090" y="36335"/>
                    <a:pt x="38086" y="27851"/>
                    <a:pt x="37753" y="17702"/>
                  </a:cubicBezTo>
                  <a:cubicBezTo>
                    <a:pt x="37454" y="7818"/>
                    <a:pt x="29206" y="0"/>
                    <a:pt x="1916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35"/>
            <p:cNvSpPr/>
            <p:nvPr/>
          </p:nvSpPr>
          <p:spPr>
            <a:xfrm>
              <a:off x="5032225" y="3675950"/>
              <a:ext cx="952175" cy="919700"/>
            </a:xfrm>
            <a:custGeom>
              <a:avLst/>
              <a:gdLst/>
              <a:ahLst/>
              <a:cxnLst/>
              <a:rect l="l" t="t" r="r" b="b"/>
              <a:pathLst>
                <a:path w="38087" h="36788" extrusionOk="0">
                  <a:moveTo>
                    <a:pt x="19189" y="0"/>
                  </a:moveTo>
                  <a:cubicBezTo>
                    <a:pt x="18919" y="0"/>
                    <a:pt x="18649" y="6"/>
                    <a:pt x="18377" y="17"/>
                  </a:cubicBezTo>
                  <a:cubicBezTo>
                    <a:pt x="7971" y="478"/>
                    <a:pt x="0" y="9167"/>
                    <a:pt x="564" y="19316"/>
                  </a:cubicBezTo>
                  <a:cubicBezTo>
                    <a:pt x="1088" y="29169"/>
                    <a:pt x="9331" y="36788"/>
                    <a:pt x="19127" y="36788"/>
                  </a:cubicBezTo>
                  <a:cubicBezTo>
                    <a:pt x="19397" y="36788"/>
                    <a:pt x="19668" y="36782"/>
                    <a:pt x="19941" y="36770"/>
                  </a:cubicBezTo>
                  <a:cubicBezTo>
                    <a:pt x="30116" y="36335"/>
                    <a:pt x="38087" y="27851"/>
                    <a:pt x="37779" y="17702"/>
                  </a:cubicBezTo>
                  <a:cubicBezTo>
                    <a:pt x="37455" y="7818"/>
                    <a:pt x="29206" y="0"/>
                    <a:pt x="191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35"/>
            <p:cNvSpPr/>
            <p:nvPr/>
          </p:nvSpPr>
          <p:spPr>
            <a:xfrm>
              <a:off x="2870325" y="1117225"/>
              <a:ext cx="4507075" cy="2190100"/>
            </a:xfrm>
            <a:custGeom>
              <a:avLst/>
              <a:gdLst/>
              <a:ahLst/>
              <a:cxnLst/>
              <a:rect l="l" t="t" r="r" b="b"/>
              <a:pathLst>
                <a:path w="180283" h="87604" extrusionOk="0">
                  <a:moveTo>
                    <a:pt x="5024" y="0"/>
                  </a:moveTo>
                  <a:lnTo>
                    <a:pt x="821" y="85194"/>
                  </a:lnTo>
                  <a:lnTo>
                    <a:pt x="0" y="87603"/>
                  </a:lnTo>
                  <a:lnTo>
                    <a:pt x="140761" y="87603"/>
                  </a:lnTo>
                  <a:lnTo>
                    <a:pt x="147322" y="73097"/>
                  </a:lnTo>
                  <a:lnTo>
                    <a:pt x="12303" y="73097"/>
                  </a:lnTo>
                  <a:lnTo>
                    <a:pt x="20863" y="62383"/>
                  </a:lnTo>
                  <a:lnTo>
                    <a:pt x="152166" y="62383"/>
                  </a:lnTo>
                  <a:lnTo>
                    <a:pt x="158728" y="47877"/>
                  </a:lnTo>
                  <a:lnTo>
                    <a:pt x="32474" y="47877"/>
                  </a:lnTo>
                  <a:lnTo>
                    <a:pt x="41009" y="37163"/>
                  </a:lnTo>
                  <a:lnTo>
                    <a:pt x="163546" y="37163"/>
                  </a:lnTo>
                  <a:lnTo>
                    <a:pt x="170107" y="22657"/>
                  </a:lnTo>
                  <a:lnTo>
                    <a:pt x="52619" y="22657"/>
                  </a:lnTo>
                  <a:lnTo>
                    <a:pt x="59565" y="13943"/>
                  </a:lnTo>
                  <a:lnTo>
                    <a:pt x="174157" y="13943"/>
                  </a:lnTo>
                  <a:lnTo>
                    <a:pt x="1802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35"/>
            <p:cNvSpPr/>
            <p:nvPr/>
          </p:nvSpPr>
          <p:spPr>
            <a:xfrm>
              <a:off x="238125" y="1683625"/>
              <a:ext cx="2751400" cy="2533550"/>
            </a:xfrm>
            <a:custGeom>
              <a:avLst/>
              <a:gdLst/>
              <a:ahLst/>
              <a:cxnLst/>
              <a:rect l="l" t="t" r="r" b="b"/>
              <a:pathLst>
                <a:path w="110056" h="101342" extrusionOk="0">
                  <a:moveTo>
                    <a:pt x="78276" y="7305"/>
                  </a:moveTo>
                  <a:cubicBezTo>
                    <a:pt x="78301" y="7305"/>
                    <a:pt x="78326" y="7305"/>
                    <a:pt x="78351" y="7305"/>
                  </a:cubicBezTo>
                  <a:lnTo>
                    <a:pt x="96831" y="7921"/>
                  </a:lnTo>
                  <a:cubicBezTo>
                    <a:pt x="99599" y="7997"/>
                    <a:pt x="101726" y="10355"/>
                    <a:pt x="101572" y="13098"/>
                  </a:cubicBezTo>
                  <a:lnTo>
                    <a:pt x="99599" y="43777"/>
                  </a:lnTo>
                  <a:cubicBezTo>
                    <a:pt x="99447" y="46358"/>
                    <a:pt x="97296" y="48340"/>
                    <a:pt x="94725" y="48340"/>
                  </a:cubicBezTo>
                  <a:cubicBezTo>
                    <a:pt x="94692" y="48340"/>
                    <a:pt x="94659" y="48340"/>
                    <a:pt x="94626" y="48339"/>
                  </a:cubicBezTo>
                  <a:lnTo>
                    <a:pt x="57027" y="47442"/>
                  </a:lnTo>
                  <a:cubicBezTo>
                    <a:pt x="53208" y="47339"/>
                    <a:pt x="50978" y="43059"/>
                    <a:pt x="53080" y="39881"/>
                  </a:cubicBezTo>
                  <a:lnTo>
                    <a:pt x="72610" y="10381"/>
                  </a:lnTo>
                  <a:cubicBezTo>
                    <a:pt x="73878" y="8454"/>
                    <a:pt x="75998" y="7305"/>
                    <a:pt x="78276" y="7305"/>
                  </a:cubicBezTo>
                  <a:close/>
                  <a:moveTo>
                    <a:pt x="73209" y="0"/>
                  </a:moveTo>
                  <a:cubicBezTo>
                    <a:pt x="71192" y="0"/>
                    <a:pt x="69257" y="818"/>
                    <a:pt x="67869" y="2282"/>
                  </a:cubicBezTo>
                  <a:lnTo>
                    <a:pt x="34959" y="47750"/>
                  </a:lnTo>
                  <a:lnTo>
                    <a:pt x="23657" y="47647"/>
                  </a:lnTo>
                  <a:cubicBezTo>
                    <a:pt x="23594" y="47646"/>
                    <a:pt x="23531" y="47646"/>
                    <a:pt x="23468" y="47646"/>
                  </a:cubicBezTo>
                  <a:cubicBezTo>
                    <a:pt x="12399" y="47646"/>
                    <a:pt x="2841" y="56604"/>
                    <a:pt x="2127" y="67715"/>
                  </a:cubicBezTo>
                  <a:lnTo>
                    <a:pt x="0" y="101342"/>
                  </a:lnTo>
                  <a:lnTo>
                    <a:pt x="16198" y="101342"/>
                  </a:lnTo>
                  <a:lnTo>
                    <a:pt x="15506" y="98087"/>
                  </a:lnTo>
                  <a:cubicBezTo>
                    <a:pt x="15506" y="79787"/>
                    <a:pt x="30346" y="64947"/>
                    <a:pt x="48646" y="64947"/>
                  </a:cubicBezTo>
                  <a:lnTo>
                    <a:pt x="106006" y="64947"/>
                  </a:lnTo>
                  <a:lnTo>
                    <a:pt x="110056" y="1411"/>
                  </a:lnTo>
                  <a:cubicBezTo>
                    <a:pt x="109441" y="1180"/>
                    <a:pt x="108800" y="1052"/>
                    <a:pt x="108159" y="1026"/>
                  </a:cubicBezTo>
                  <a:lnTo>
                    <a:pt x="73302" y="1"/>
                  </a:lnTo>
                  <a:cubicBezTo>
                    <a:pt x="73271" y="1"/>
                    <a:pt x="73240" y="0"/>
                    <a:pt x="732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2" name="Google Shape;812;p35"/>
            <p:cNvSpPr/>
            <p:nvPr/>
          </p:nvSpPr>
          <p:spPr>
            <a:xfrm>
              <a:off x="2393600" y="4051850"/>
              <a:ext cx="2318275" cy="167900"/>
            </a:xfrm>
            <a:custGeom>
              <a:avLst/>
              <a:gdLst/>
              <a:ahLst/>
              <a:cxnLst/>
              <a:rect l="l" t="t" r="r" b="b"/>
              <a:pathLst>
                <a:path w="92731" h="6716" extrusionOk="0">
                  <a:moveTo>
                    <a:pt x="1" y="0"/>
                  </a:moveTo>
                  <a:lnTo>
                    <a:pt x="1" y="6715"/>
                  </a:lnTo>
                  <a:lnTo>
                    <a:pt x="92730" y="6715"/>
                  </a:lnTo>
                  <a:lnTo>
                    <a:pt x="9273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35"/>
            <p:cNvSpPr/>
            <p:nvPr/>
          </p:nvSpPr>
          <p:spPr>
            <a:xfrm>
              <a:off x="2142425" y="3592425"/>
              <a:ext cx="2825100" cy="167900"/>
            </a:xfrm>
            <a:custGeom>
              <a:avLst/>
              <a:gdLst/>
              <a:ahLst/>
              <a:cxnLst/>
              <a:rect l="l" t="t" r="r" b="b"/>
              <a:pathLst>
                <a:path w="113004" h="6716" extrusionOk="0">
                  <a:moveTo>
                    <a:pt x="1" y="1"/>
                  </a:moveTo>
                  <a:lnTo>
                    <a:pt x="1" y="6716"/>
                  </a:lnTo>
                  <a:lnTo>
                    <a:pt x="113004" y="6716"/>
                  </a:lnTo>
                  <a:lnTo>
                    <a:pt x="11300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Metin Yer Tutucusu 4"/>
          <p:cNvSpPr>
            <a:spLocks noGrp="1"/>
          </p:cNvSpPr>
          <p:nvPr>
            <p:ph type="body" idx="1"/>
          </p:nvPr>
        </p:nvSpPr>
        <p:spPr>
          <a:xfrm>
            <a:off x="4007807" y="1624300"/>
            <a:ext cx="4746331" cy="1575667"/>
          </a:xfrm>
        </p:spPr>
        <p:txBody>
          <a:bodyPr/>
          <a:lstStyle/>
          <a:p>
            <a:r>
              <a:rPr lang="en-US" dirty="0" err="1" smtClean="0"/>
              <a:t>Aracın</a:t>
            </a:r>
            <a:r>
              <a:rPr lang="en-US" dirty="0" smtClean="0"/>
              <a:t> </a:t>
            </a:r>
            <a:r>
              <a:rPr lang="en-US" dirty="0" err="1" smtClean="0"/>
              <a:t>adı</a:t>
            </a:r>
            <a:r>
              <a:rPr lang="en-US" dirty="0" smtClean="0"/>
              <a:t>/</a:t>
            </a:r>
            <a:r>
              <a:rPr lang="en-US" dirty="0" err="1" smtClean="0"/>
              <a:t>kodu</a:t>
            </a:r>
            <a:endParaRPr lang="en-US" dirty="0" smtClean="0"/>
          </a:p>
          <a:p>
            <a:r>
              <a:rPr lang="en-US" dirty="0" err="1" smtClean="0"/>
              <a:t>Aracın</a:t>
            </a:r>
            <a:r>
              <a:rPr lang="en-US" dirty="0" smtClean="0"/>
              <a:t> </a:t>
            </a:r>
            <a:r>
              <a:rPr lang="en-US" dirty="0" err="1" smtClean="0"/>
              <a:t>kapasite</a:t>
            </a:r>
            <a:r>
              <a:rPr lang="en-US" dirty="0" smtClean="0"/>
              <a:t> </a:t>
            </a:r>
            <a:r>
              <a:rPr lang="en-US" dirty="0" err="1" smtClean="0"/>
              <a:t>bilgisi</a:t>
            </a:r>
            <a:r>
              <a:rPr lang="en-US" dirty="0" smtClean="0"/>
              <a:t> (m3)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35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p33"/>
          <p:cNvSpPr/>
          <p:nvPr/>
        </p:nvSpPr>
        <p:spPr>
          <a:xfrm>
            <a:off x="4272600" y="822500"/>
            <a:ext cx="598800" cy="598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6" name="Google Shape;766;p33"/>
          <p:cNvSpPr/>
          <p:nvPr/>
        </p:nvSpPr>
        <p:spPr>
          <a:xfrm>
            <a:off x="6767050" y="822500"/>
            <a:ext cx="598800" cy="598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0" name="Google Shape;770;p33"/>
          <p:cNvSpPr txBox="1">
            <a:spLocks noGrp="1"/>
          </p:cNvSpPr>
          <p:nvPr>
            <p:ph type="title"/>
          </p:nvPr>
        </p:nvSpPr>
        <p:spPr>
          <a:xfrm>
            <a:off x="708837" y="1461949"/>
            <a:ext cx="2899144" cy="44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Siparişlerin Sıralanması</a:t>
            </a:r>
            <a:endParaRPr dirty="0"/>
          </a:p>
        </p:txBody>
      </p:sp>
      <p:sp>
        <p:nvSpPr>
          <p:cNvPr id="771" name="Google Shape;771;p33"/>
          <p:cNvSpPr txBox="1">
            <a:spLocks noGrp="1"/>
          </p:cNvSpPr>
          <p:nvPr>
            <p:ph type="subTitle" idx="1"/>
          </p:nvPr>
        </p:nvSpPr>
        <p:spPr>
          <a:xfrm>
            <a:off x="948050" y="1811349"/>
            <a:ext cx="2259000" cy="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Siparişler</a:t>
            </a:r>
            <a:r>
              <a:rPr lang="en-US" dirty="0" smtClean="0"/>
              <a:t>, </a:t>
            </a:r>
            <a:r>
              <a:rPr lang="en-US" dirty="0" err="1" smtClean="0"/>
              <a:t>gün</a:t>
            </a:r>
            <a:r>
              <a:rPr lang="en-US" dirty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güzergah</a:t>
            </a:r>
            <a:r>
              <a:rPr lang="en-US" dirty="0" smtClean="0"/>
              <a:t> </a:t>
            </a:r>
            <a:r>
              <a:rPr lang="en-US" dirty="0" err="1" smtClean="0"/>
              <a:t>bazlı</a:t>
            </a:r>
            <a:r>
              <a:rPr lang="en-US" dirty="0" smtClean="0"/>
              <a:t> </a:t>
            </a:r>
            <a:r>
              <a:rPr lang="en-US" dirty="0" err="1" smtClean="0"/>
              <a:t>olarak</a:t>
            </a:r>
            <a:r>
              <a:rPr lang="en-US" dirty="0" smtClean="0"/>
              <a:t> </a:t>
            </a:r>
            <a:r>
              <a:rPr lang="en-US" dirty="0" err="1" smtClean="0"/>
              <a:t>aracın</a:t>
            </a:r>
            <a:r>
              <a:rPr lang="en-US" dirty="0" smtClean="0"/>
              <a:t> </a:t>
            </a:r>
            <a:r>
              <a:rPr lang="en-US" dirty="0" err="1" smtClean="0"/>
              <a:t>başlangıç</a:t>
            </a:r>
            <a:r>
              <a:rPr lang="en-US" dirty="0" smtClean="0"/>
              <a:t> </a:t>
            </a:r>
            <a:r>
              <a:rPr lang="en-US" dirty="0" err="1" smtClean="0"/>
              <a:t>noktasına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yakın</a:t>
            </a:r>
            <a:r>
              <a:rPr lang="en-US" dirty="0" smtClean="0"/>
              <a:t> </a:t>
            </a:r>
            <a:r>
              <a:rPr lang="en-US" dirty="0" err="1" smtClean="0"/>
              <a:t>olacak</a:t>
            </a:r>
            <a:r>
              <a:rPr lang="en-US" dirty="0" smtClean="0"/>
              <a:t> </a:t>
            </a:r>
            <a:r>
              <a:rPr lang="en-US" dirty="0" err="1" smtClean="0"/>
              <a:t>şekilde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sipariş</a:t>
            </a:r>
            <a:r>
              <a:rPr lang="en-US" dirty="0" smtClean="0"/>
              <a:t> </a:t>
            </a:r>
            <a:r>
              <a:rPr lang="en-US" dirty="0" err="1" smtClean="0"/>
              <a:t>miktarına</a:t>
            </a:r>
            <a:r>
              <a:rPr lang="en-US" dirty="0" smtClean="0"/>
              <a:t> </a:t>
            </a:r>
            <a:r>
              <a:rPr lang="en-US" dirty="0" err="1" smtClean="0"/>
              <a:t>bağlı</a:t>
            </a:r>
            <a:r>
              <a:rPr lang="en-US" dirty="0" smtClean="0"/>
              <a:t> </a:t>
            </a:r>
            <a:r>
              <a:rPr lang="en-US" dirty="0" err="1" smtClean="0"/>
              <a:t>olarak</a:t>
            </a:r>
            <a:r>
              <a:rPr lang="en-US" dirty="0" smtClean="0"/>
              <a:t> </a:t>
            </a:r>
            <a:r>
              <a:rPr lang="en-US" dirty="0" err="1" smtClean="0"/>
              <a:t>sıralanmaktadır</a:t>
            </a:r>
            <a:r>
              <a:rPr lang="en-US" dirty="0" smtClean="0"/>
              <a:t>.</a:t>
            </a:r>
            <a:endParaRPr dirty="0"/>
          </a:p>
        </p:txBody>
      </p:sp>
      <p:sp>
        <p:nvSpPr>
          <p:cNvPr id="772" name="Google Shape;772;p33"/>
          <p:cNvSpPr/>
          <p:nvPr/>
        </p:nvSpPr>
        <p:spPr>
          <a:xfrm>
            <a:off x="1778150" y="822500"/>
            <a:ext cx="598800" cy="598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3" name="Google Shape;773;p33"/>
          <p:cNvSpPr txBox="1">
            <a:spLocks noGrp="1"/>
          </p:cNvSpPr>
          <p:nvPr>
            <p:ph type="title" idx="2"/>
          </p:nvPr>
        </p:nvSpPr>
        <p:spPr>
          <a:xfrm>
            <a:off x="1455050" y="977575"/>
            <a:ext cx="1245000" cy="2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774" name="Google Shape;774;p33"/>
          <p:cNvSpPr txBox="1">
            <a:spLocks noGrp="1"/>
          </p:cNvSpPr>
          <p:nvPr>
            <p:ph type="title" idx="3"/>
          </p:nvPr>
        </p:nvSpPr>
        <p:spPr>
          <a:xfrm>
            <a:off x="3442500" y="1461949"/>
            <a:ext cx="2259000" cy="44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Araç Bilgileri</a:t>
            </a:r>
            <a:endParaRPr dirty="0"/>
          </a:p>
        </p:txBody>
      </p:sp>
      <p:sp>
        <p:nvSpPr>
          <p:cNvPr id="775" name="Google Shape;775;p33"/>
          <p:cNvSpPr txBox="1">
            <a:spLocks noGrp="1"/>
          </p:cNvSpPr>
          <p:nvPr>
            <p:ph type="subTitle" idx="4"/>
          </p:nvPr>
        </p:nvSpPr>
        <p:spPr>
          <a:xfrm>
            <a:off x="3442500" y="1811349"/>
            <a:ext cx="2259000" cy="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err="1" smtClean="0"/>
              <a:t>Araçlar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küçük</a:t>
            </a:r>
            <a:r>
              <a:rPr lang="en-US" dirty="0" smtClean="0"/>
              <a:t> </a:t>
            </a:r>
            <a:r>
              <a:rPr lang="en-US" dirty="0" err="1" smtClean="0"/>
              <a:t>kapasiteli</a:t>
            </a:r>
            <a:r>
              <a:rPr lang="en-US" dirty="0" smtClean="0"/>
              <a:t> </a:t>
            </a:r>
            <a:r>
              <a:rPr lang="en-US" dirty="0" err="1" smtClean="0"/>
              <a:t>olandan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büyük</a:t>
            </a:r>
            <a:r>
              <a:rPr lang="en-US" dirty="0" smtClean="0"/>
              <a:t> </a:t>
            </a:r>
            <a:r>
              <a:rPr lang="en-US" dirty="0" err="1" smtClean="0"/>
              <a:t>kapasiteli</a:t>
            </a:r>
            <a:r>
              <a:rPr lang="en-US" dirty="0" smtClean="0"/>
              <a:t> </a:t>
            </a:r>
            <a:r>
              <a:rPr lang="en-US" dirty="0" err="1" smtClean="0"/>
              <a:t>olana</a:t>
            </a:r>
            <a:r>
              <a:rPr lang="en-US" dirty="0" smtClean="0"/>
              <a:t> </a:t>
            </a:r>
            <a:r>
              <a:rPr lang="en-US" dirty="0" err="1" smtClean="0"/>
              <a:t>doğru</a:t>
            </a:r>
            <a:r>
              <a:rPr lang="en-US" dirty="0" smtClean="0"/>
              <a:t> </a:t>
            </a:r>
            <a:r>
              <a:rPr lang="en-US" dirty="0" err="1" smtClean="0"/>
              <a:t>sıralanmaktadır</a:t>
            </a:r>
            <a:r>
              <a:rPr lang="en-US" dirty="0" smtClean="0"/>
              <a:t>.</a:t>
            </a:r>
            <a:endParaRPr dirty="0"/>
          </a:p>
        </p:txBody>
      </p:sp>
      <p:sp>
        <p:nvSpPr>
          <p:cNvPr id="776" name="Google Shape;776;p33"/>
          <p:cNvSpPr txBox="1">
            <a:spLocks noGrp="1"/>
          </p:cNvSpPr>
          <p:nvPr>
            <p:ph type="title" idx="5"/>
          </p:nvPr>
        </p:nvSpPr>
        <p:spPr>
          <a:xfrm>
            <a:off x="3949488" y="977575"/>
            <a:ext cx="1245000" cy="2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777" name="Google Shape;777;p33"/>
          <p:cNvSpPr txBox="1">
            <a:spLocks noGrp="1"/>
          </p:cNvSpPr>
          <p:nvPr>
            <p:ph type="title" idx="6"/>
          </p:nvPr>
        </p:nvSpPr>
        <p:spPr>
          <a:xfrm>
            <a:off x="6093496" y="1635584"/>
            <a:ext cx="2259000" cy="44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Siparişlerin araçlara atanması</a:t>
            </a:r>
            <a:endParaRPr dirty="0"/>
          </a:p>
        </p:txBody>
      </p:sp>
      <p:sp>
        <p:nvSpPr>
          <p:cNvPr id="778" name="Google Shape;778;p33"/>
          <p:cNvSpPr txBox="1">
            <a:spLocks noGrp="1"/>
          </p:cNvSpPr>
          <p:nvPr>
            <p:ph type="subTitle" idx="7"/>
          </p:nvPr>
        </p:nvSpPr>
        <p:spPr>
          <a:xfrm>
            <a:off x="6043276" y="2062195"/>
            <a:ext cx="2611626" cy="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smtClean="0"/>
              <a:t>Her </a:t>
            </a:r>
            <a:r>
              <a:rPr lang="en-US" dirty="0" err="1" smtClean="0"/>
              <a:t>gün</a:t>
            </a:r>
            <a:r>
              <a:rPr lang="en-US" dirty="0" smtClean="0"/>
              <a:t> </a:t>
            </a:r>
            <a:r>
              <a:rPr lang="en-US" dirty="0" err="1" smtClean="0"/>
              <a:t>teslim</a:t>
            </a:r>
            <a:r>
              <a:rPr lang="en-US" dirty="0" smtClean="0"/>
              <a:t> </a:t>
            </a:r>
            <a:r>
              <a:rPr lang="en-US" dirty="0" err="1" smtClean="0"/>
              <a:t>edilmesi</a:t>
            </a:r>
            <a:r>
              <a:rPr lang="en-US" dirty="0" smtClean="0"/>
              <a:t> </a:t>
            </a:r>
            <a:r>
              <a:rPr lang="en-US" dirty="0" err="1" smtClean="0"/>
              <a:t>gereken</a:t>
            </a:r>
            <a:r>
              <a:rPr lang="en-US" dirty="0" smtClean="0"/>
              <a:t> </a:t>
            </a:r>
            <a:r>
              <a:rPr lang="en-US" dirty="0" err="1" smtClean="0"/>
              <a:t>siparişler</a:t>
            </a:r>
            <a:r>
              <a:rPr lang="en-US" dirty="0" smtClean="0"/>
              <a:t> </a:t>
            </a:r>
            <a:r>
              <a:rPr lang="en-US" dirty="0" err="1" smtClean="0"/>
              <a:t>araçlara</a:t>
            </a:r>
            <a:r>
              <a:rPr lang="en-US" dirty="0" smtClean="0"/>
              <a:t> </a:t>
            </a:r>
            <a:r>
              <a:rPr lang="en-US" dirty="0" err="1" smtClean="0"/>
              <a:t>atanmaya</a:t>
            </a:r>
            <a:r>
              <a:rPr lang="en-US" dirty="0" smtClean="0"/>
              <a:t> </a:t>
            </a:r>
            <a:r>
              <a:rPr lang="en-US" dirty="0" err="1" smtClean="0"/>
              <a:t>çalışılmaktadır</a:t>
            </a:r>
            <a:r>
              <a:rPr lang="en-US" dirty="0" smtClean="0"/>
              <a:t>. </a:t>
            </a:r>
            <a:r>
              <a:rPr lang="en-US" dirty="0" err="1" smtClean="0"/>
              <a:t>Atanamayan</a:t>
            </a:r>
            <a:r>
              <a:rPr lang="en-US" dirty="0" smtClean="0"/>
              <a:t> </a:t>
            </a:r>
            <a:r>
              <a:rPr lang="en-US" dirty="0" err="1" smtClean="0"/>
              <a:t>siparişler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sonraki</a:t>
            </a:r>
            <a:r>
              <a:rPr lang="en-US" dirty="0" smtClean="0"/>
              <a:t> </a:t>
            </a:r>
            <a:r>
              <a:rPr lang="en-US" dirty="0" err="1" smtClean="0"/>
              <a:t>günün</a:t>
            </a:r>
            <a:r>
              <a:rPr lang="en-US" dirty="0" smtClean="0"/>
              <a:t> </a:t>
            </a:r>
            <a:r>
              <a:rPr lang="en-US" dirty="0" err="1" smtClean="0"/>
              <a:t>güzergahına</a:t>
            </a:r>
            <a:r>
              <a:rPr lang="en-US" dirty="0" smtClean="0"/>
              <a:t> </a:t>
            </a:r>
            <a:r>
              <a:rPr lang="en-US" dirty="0" err="1" smtClean="0"/>
              <a:t>eklenmekte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atananana</a:t>
            </a:r>
            <a:r>
              <a:rPr lang="en-US" dirty="0" smtClean="0"/>
              <a:t> </a:t>
            </a:r>
            <a:r>
              <a:rPr lang="en-US" dirty="0" err="1" smtClean="0"/>
              <a:t>kadar</a:t>
            </a:r>
            <a:r>
              <a:rPr lang="en-US" dirty="0" smtClean="0"/>
              <a:t> </a:t>
            </a:r>
            <a:r>
              <a:rPr lang="en-US" dirty="0" err="1" smtClean="0"/>
              <a:t>bu</a:t>
            </a:r>
            <a:r>
              <a:rPr lang="en-US" dirty="0" smtClean="0"/>
              <a:t> </a:t>
            </a:r>
            <a:r>
              <a:rPr lang="en-US" dirty="0" err="1" smtClean="0"/>
              <a:t>şekilde</a:t>
            </a:r>
            <a:r>
              <a:rPr lang="en-US" dirty="0" smtClean="0"/>
              <a:t> </a:t>
            </a:r>
            <a:r>
              <a:rPr lang="en-US" dirty="0" err="1" smtClean="0"/>
              <a:t>devam</a:t>
            </a:r>
            <a:r>
              <a:rPr lang="en-US" dirty="0" smtClean="0"/>
              <a:t> </a:t>
            </a:r>
            <a:r>
              <a:rPr lang="en-US" dirty="0" err="1" smtClean="0"/>
              <a:t>etmektedir</a:t>
            </a:r>
            <a:r>
              <a:rPr lang="en-US" dirty="0" smtClean="0"/>
              <a:t>. </a:t>
            </a:r>
            <a:endParaRPr dirty="0"/>
          </a:p>
        </p:txBody>
      </p:sp>
      <p:sp>
        <p:nvSpPr>
          <p:cNvPr id="779" name="Google Shape;779;p33"/>
          <p:cNvSpPr txBox="1">
            <a:spLocks noGrp="1"/>
          </p:cNvSpPr>
          <p:nvPr>
            <p:ph type="title" idx="8"/>
          </p:nvPr>
        </p:nvSpPr>
        <p:spPr>
          <a:xfrm>
            <a:off x="6443951" y="977575"/>
            <a:ext cx="1245000" cy="2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26" name="Google Shape;759;p32"/>
          <p:cNvSpPr txBox="1">
            <a:spLocks/>
          </p:cNvSpPr>
          <p:nvPr/>
        </p:nvSpPr>
        <p:spPr>
          <a:xfrm>
            <a:off x="309496" y="232122"/>
            <a:ext cx="8043000" cy="6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900"/>
              <a:buFont typeface="Viga"/>
              <a:buNone/>
              <a:defRPr sz="1900" b="0" i="0" u="none" strike="noStrike" cap="none">
                <a:solidFill>
                  <a:schemeClr val="accent4"/>
                </a:solidFill>
                <a:latin typeface="Viga"/>
                <a:ea typeface="Viga"/>
                <a:cs typeface="Viga"/>
                <a:sym typeface="Vig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err="1" smtClean="0"/>
              <a:t>Algoritmanın</a:t>
            </a:r>
            <a:r>
              <a:rPr lang="en-US" dirty="0" smtClean="0"/>
              <a:t> </a:t>
            </a:r>
            <a:r>
              <a:rPr lang="en-US" dirty="0" err="1" smtClean="0"/>
              <a:t>İlerleyişi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58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p33"/>
          <p:cNvSpPr/>
          <p:nvPr/>
        </p:nvSpPr>
        <p:spPr>
          <a:xfrm>
            <a:off x="4272600" y="822500"/>
            <a:ext cx="598800" cy="598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4" name="Google Shape;774;p33"/>
          <p:cNvSpPr txBox="1">
            <a:spLocks noGrp="1"/>
          </p:cNvSpPr>
          <p:nvPr>
            <p:ph type="title" idx="3"/>
          </p:nvPr>
        </p:nvSpPr>
        <p:spPr>
          <a:xfrm>
            <a:off x="2927498" y="1653224"/>
            <a:ext cx="3165998" cy="44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Atama raporları ve mesajlar</a:t>
            </a:r>
            <a:endParaRPr dirty="0"/>
          </a:p>
        </p:txBody>
      </p:sp>
      <p:sp>
        <p:nvSpPr>
          <p:cNvPr id="776" name="Google Shape;776;p33"/>
          <p:cNvSpPr txBox="1">
            <a:spLocks noGrp="1"/>
          </p:cNvSpPr>
          <p:nvPr>
            <p:ph type="title" idx="5"/>
          </p:nvPr>
        </p:nvSpPr>
        <p:spPr>
          <a:xfrm>
            <a:off x="3949488" y="977575"/>
            <a:ext cx="1245000" cy="2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04</a:t>
            </a:r>
            <a:endParaRPr dirty="0"/>
          </a:p>
        </p:txBody>
      </p:sp>
      <p:sp>
        <p:nvSpPr>
          <p:cNvPr id="26" name="Google Shape;759;p32"/>
          <p:cNvSpPr txBox="1">
            <a:spLocks/>
          </p:cNvSpPr>
          <p:nvPr/>
        </p:nvSpPr>
        <p:spPr>
          <a:xfrm>
            <a:off x="302408" y="231721"/>
            <a:ext cx="8043000" cy="6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900"/>
              <a:buFont typeface="Viga"/>
              <a:buNone/>
              <a:defRPr sz="1900" b="0" i="0" u="none" strike="noStrike" cap="none">
                <a:solidFill>
                  <a:schemeClr val="accent4"/>
                </a:solidFill>
                <a:latin typeface="Viga"/>
                <a:ea typeface="Viga"/>
                <a:cs typeface="Viga"/>
                <a:sym typeface="Vig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err="1" smtClean="0"/>
              <a:t>Algoritmanın</a:t>
            </a:r>
            <a:r>
              <a:rPr lang="en-US" dirty="0" smtClean="0"/>
              <a:t> </a:t>
            </a:r>
            <a:r>
              <a:rPr lang="en-US" dirty="0" err="1" smtClean="0"/>
              <a:t>İlerleyişi</a:t>
            </a:r>
            <a:endParaRPr lang="en-US" dirty="0"/>
          </a:p>
        </p:txBody>
      </p:sp>
      <p:sp>
        <p:nvSpPr>
          <p:cNvPr id="11" name="Dikdörtgen 10"/>
          <p:cNvSpPr/>
          <p:nvPr/>
        </p:nvSpPr>
        <p:spPr>
          <a:xfrm>
            <a:off x="2144232" y="2462674"/>
            <a:ext cx="49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Assignment result of the 8/5/2022 day</a:t>
            </a:r>
          </a:p>
          <a:p>
            <a:r>
              <a:rPr lang="en-US" dirty="0"/>
              <a:t>('1', 15.277500000000002, </a:t>
            </a:r>
            <a:r>
              <a:rPr lang="en-US" dirty="0" smtClean="0"/>
              <a:t>[‘M43', ‘M41'], </a:t>
            </a:r>
            <a:r>
              <a:rPr lang="en-US" dirty="0"/>
              <a:t>1)</a:t>
            </a:r>
          </a:p>
          <a:p>
            <a:r>
              <a:rPr lang="en-US" dirty="0"/>
              <a:t>('2', 17, [], [])</a:t>
            </a:r>
          </a:p>
          <a:p>
            <a:r>
              <a:rPr lang="en-US" dirty="0"/>
              <a:t>('3', 17, [], [])</a:t>
            </a:r>
          </a:p>
        </p:txBody>
      </p:sp>
      <p:cxnSp>
        <p:nvCxnSpPr>
          <p:cNvPr id="13" name="Düz Ok Bağlayıcısı 12"/>
          <p:cNvCxnSpPr/>
          <p:nvPr/>
        </p:nvCxnSpPr>
        <p:spPr>
          <a:xfrm flipH="1">
            <a:off x="1616149" y="2814084"/>
            <a:ext cx="623777" cy="708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Yuvarlatılmış Dikdörtgen 15"/>
          <p:cNvSpPr/>
          <p:nvPr/>
        </p:nvSpPr>
        <p:spPr>
          <a:xfrm>
            <a:off x="2239926" y="2750288"/>
            <a:ext cx="219739" cy="177210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Metin kutusu 16"/>
          <p:cNvSpPr txBox="1"/>
          <p:nvPr/>
        </p:nvSpPr>
        <p:spPr>
          <a:xfrm>
            <a:off x="1061483" y="2636506"/>
            <a:ext cx="554666" cy="369332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 err="1" smtClean="0"/>
              <a:t>Aracın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adı</a:t>
            </a:r>
            <a:r>
              <a:rPr lang="en-US" sz="900" b="1" dirty="0" smtClean="0"/>
              <a:t>/no</a:t>
            </a:r>
            <a:endParaRPr lang="en-US" sz="900" b="1" dirty="0"/>
          </a:p>
        </p:txBody>
      </p:sp>
      <p:cxnSp>
        <p:nvCxnSpPr>
          <p:cNvPr id="31" name="Düz Ok Bağlayıcısı 30"/>
          <p:cNvCxnSpPr/>
          <p:nvPr/>
        </p:nvCxnSpPr>
        <p:spPr>
          <a:xfrm flipH="1" flipV="1">
            <a:off x="3281916" y="2384049"/>
            <a:ext cx="7090" cy="29535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Yuvarlatılmış Dikdörtgen 31"/>
          <p:cNvSpPr/>
          <p:nvPr/>
        </p:nvSpPr>
        <p:spPr>
          <a:xfrm>
            <a:off x="2555360" y="2715340"/>
            <a:ext cx="1717240" cy="212158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Metin kutusu 32"/>
          <p:cNvSpPr txBox="1"/>
          <p:nvPr/>
        </p:nvSpPr>
        <p:spPr>
          <a:xfrm>
            <a:off x="2775732" y="1858251"/>
            <a:ext cx="1026548" cy="507831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 err="1" smtClean="0"/>
              <a:t>Aracın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atama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sonrası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kalan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kapasitesi</a:t>
            </a:r>
            <a:endParaRPr lang="en-US" sz="900" b="1" dirty="0"/>
          </a:p>
        </p:txBody>
      </p:sp>
      <p:sp>
        <p:nvSpPr>
          <p:cNvPr id="37" name="Yuvarlatılmış Dikdörtgen 36"/>
          <p:cNvSpPr/>
          <p:nvPr/>
        </p:nvSpPr>
        <p:spPr>
          <a:xfrm>
            <a:off x="4352250" y="2732567"/>
            <a:ext cx="1117606" cy="243186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Düz Ok Bağlayıcısı 37"/>
          <p:cNvCxnSpPr>
            <a:stCxn id="37" idx="2"/>
            <a:endCxn id="39" idx="0"/>
          </p:cNvCxnSpPr>
          <p:nvPr/>
        </p:nvCxnSpPr>
        <p:spPr>
          <a:xfrm>
            <a:off x="4911053" y="2975753"/>
            <a:ext cx="22564" cy="42080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Metin kutusu 38"/>
          <p:cNvSpPr txBox="1"/>
          <p:nvPr/>
        </p:nvSpPr>
        <p:spPr>
          <a:xfrm>
            <a:off x="4420343" y="3396561"/>
            <a:ext cx="1026548" cy="369332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 err="1" smtClean="0"/>
              <a:t>Araca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atanan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müşteriler</a:t>
            </a:r>
            <a:endParaRPr lang="en-US" sz="900" b="1" dirty="0"/>
          </a:p>
        </p:txBody>
      </p:sp>
      <p:sp>
        <p:nvSpPr>
          <p:cNvPr id="44" name="Yuvarlatılmış Dikdörtgen 43"/>
          <p:cNvSpPr/>
          <p:nvPr/>
        </p:nvSpPr>
        <p:spPr>
          <a:xfrm>
            <a:off x="5492420" y="2718056"/>
            <a:ext cx="256213" cy="243186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Düz Ok Bağlayıcısı 44"/>
          <p:cNvCxnSpPr>
            <a:stCxn id="44" idx="0"/>
          </p:cNvCxnSpPr>
          <p:nvPr/>
        </p:nvCxnSpPr>
        <p:spPr>
          <a:xfrm flipV="1">
            <a:off x="5620527" y="2314064"/>
            <a:ext cx="0" cy="40399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7" name="Metin kutusu 46"/>
          <p:cNvSpPr txBox="1"/>
          <p:nvPr/>
        </p:nvSpPr>
        <p:spPr>
          <a:xfrm>
            <a:off x="5194488" y="1952133"/>
            <a:ext cx="1026548" cy="369332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 err="1" smtClean="0"/>
              <a:t>Aracın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güzergahı</a:t>
            </a:r>
            <a:endParaRPr lang="en-US" sz="900" b="1" dirty="0"/>
          </a:p>
        </p:txBody>
      </p:sp>
      <p:sp>
        <p:nvSpPr>
          <p:cNvPr id="27" name="Metin kutusu 26"/>
          <p:cNvSpPr txBox="1"/>
          <p:nvPr/>
        </p:nvSpPr>
        <p:spPr>
          <a:xfrm>
            <a:off x="1687033" y="4430233"/>
            <a:ext cx="5621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Not: </a:t>
            </a:r>
            <a:r>
              <a:rPr lang="en-US" dirty="0" err="1" smtClean="0"/>
              <a:t>Örnekte</a:t>
            </a:r>
            <a:r>
              <a:rPr lang="en-US" dirty="0" smtClean="0"/>
              <a:t> </a:t>
            </a:r>
            <a:r>
              <a:rPr lang="en-US" dirty="0" err="1"/>
              <a:t>a</a:t>
            </a:r>
            <a:r>
              <a:rPr lang="en-US" dirty="0" err="1" smtClean="0"/>
              <a:t>raç</a:t>
            </a:r>
            <a:r>
              <a:rPr lang="en-US" dirty="0" smtClean="0"/>
              <a:t> </a:t>
            </a:r>
            <a:r>
              <a:rPr lang="en-US" dirty="0" err="1" smtClean="0"/>
              <a:t>filosunda</a:t>
            </a:r>
            <a:r>
              <a:rPr lang="en-US" dirty="0" smtClean="0"/>
              <a:t> 3 </a:t>
            </a:r>
            <a:r>
              <a:rPr lang="en-US" dirty="0" err="1" smtClean="0"/>
              <a:t>adet</a:t>
            </a:r>
            <a:r>
              <a:rPr lang="en-US" dirty="0" smtClean="0"/>
              <a:t> 17 m3’lük </a:t>
            </a:r>
            <a:r>
              <a:rPr lang="en-US" dirty="0" err="1" smtClean="0"/>
              <a:t>araç</a:t>
            </a:r>
            <a:r>
              <a:rPr lang="en-US" dirty="0" smtClean="0"/>
              <a:t> </a:t>
            </a:r>
            <a:r>
              <a:rPr lang="en-US" dirty="0" err="1" smtClean="0"/>
              <a:t>bulunmaktadır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68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p33"/>
          <p:cNvSpPr/>
          <p:nvPr/>
        </p:nvSpPr>
        <p:spPr>
          <a:xfrm>
            <a:off x="4272600" y="822500"/>
            <a:ext cx="598800" cy="598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4" name="Google Shape;774;p33"/>
          <p:cNvSpPr txBox="1">
            <a:spLocks noGrp="1"/>
          </p:cNvSpPr>
          <p:nvPr>
            <p:ph type="title" idx="3"/>
          </p:nvPr>
        </p:nvSpPr>
        <p:spPr>
          <a:xfrm>
            <a:off x="2927498" y="1653224"/>
            <a:ext cx="3165998" cy="44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Atama raporları ve mesajlar</a:t>
            </a:r>
            <a:endParaRPr dirty="0"/>
          </a:p>
        </p:txBody>
      </p:sp>
      <p:sp>
        <p:nvSpPr>
          <p:cNvPr id="776" name="Google Shape;776;p33"/>
          <p:cNvSpPr txBox="1">
            <a:spLocks noGrp="1"/>
          </p:cNvSpPr>
          <p:nvPr>
            <p:ph type="title" idx="5"/>
          </p:nvPr>
        </p:nvSpPr>
        <p:spPr>
          <a:xfrm>
            <a:off x="3949488" y="977575"/>
            <a:ext cx="1245000" cy="2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04</a:t>
            </a:r>
            <a:endParaRPr dirty="0"/>
          </a:p>
        </p:txBody>
      </p:sp>
      <p:sp>
        <p:nvSpPr>
          <p:cNvPr id="26" name="Google Shape;759;p32"/>
          <p:cNvSpPr txBox="1">
            <a:spLocks/>
          </p:cNvSpPr>
          <p:nvPr/>
        </p:nvSpPr>
        <p:spPr>
          <a:xfrm>
            <a:off x="302408" y="231721"/>
            <a:ext cx="8043000" cy="6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900"/>
              <a:buFont typeface="Viga"/>
              <a:buNone/>
              <a:defRPr sz="1900" b="0" i="0" u="none" strike="noStrike" cap="none">
                <a:solidFill>
                  <a:schemeClr val="accent4"/>
                </a:solidFill>
                <a:latin typeface="Viga"/>
                <a:ea typeface="Viga"/>
                <a:cs typeface="Viga"/>
                <a:sym typeface="Vig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err="1" smtClean="0"/>
              <a:t>Algoritmanın</a:t>
            </a:r>
            <a:r>
              <a:rPr lang="en-US" dirty="0" smtClean="0"/>
              <a:t> </a:t>
            </a:r>
            <a:r>
              <a:rPr lang="en-US" dirty="0" err="1" smtClean="0"/>
              <a:t>İlerleyişi</a:t>
            </a:r>
            <a:endParaRPr lang="en-US" dirty="0"/>
          </a:p>
        </p:txBody>
      </p:sp>
      <p:sp>
        <p:nvSpPr>
          <p:cNvPr id="27" name="Metin kutusu 26"/>
          <p:cNvSpPr txBox="1"/>
          <p:nvPr/>
        </p:nvSpPr>
        <p:spPr>
          <a:xfrm>
            <a:off x="765545" y="2410047"/>
            <a:ext cx="7783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müşterinin</a:t>
            </a:r>
            <a:r>
              <a:rPr lang="en-US" dirty="0" smtClean="0"/>
              <a:t> </a:t>
            </a:r>
            <a:r>
              <a:rPr lang="en-US" dirty="0" err="1" smtClean="0"/>
              <a:t>siparişi</a:t>
            </a:r>
            <a:r>
              <a:rPr lang="en-US" dirty="0" smtClean="0"/>
              <a:t> </a:t>
            </a:r>
            <a:r>
              <a:rPr lang="en-US" dirty="0" err="1" smtClean="0"/>
              <a:t>belirli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gün</a:t>
            </a:r>
            <a:r>
              <a:rPr lang="en-US" dirty="0" smtClean="0"/>
              <a:t> </a:t>
            </a:r>
            <a:r>
              <a:rPr lang="en-US" dirty="0" err="1" smtClean="0"/>
              <a:t>içerisinde</a:t>
            </a:r>
            <a:r>
              <a:rPr lang="en-US" dirty="0" smtClean="0"/>
              <a:t> </a:t>
            </a:r>
            <a:r>
              <a:rPr lang="en-US" dirty="0" err="1" smtClean="0"/>
              <a:t>teslim</a:t>
            </a:r>
            <a:r>
              <a:rPr lang="en-US" dirty="0" smtClean="0"/>
              <a:t> </a:t>
            </a:r>
            <a:r>
              <a:rPr lang="en-US" dirty="0" err="1" smtClean="0"/>
              <a:t>edilemezse</a:t>
            </a:r>
            <a:r>
              <a:rPr lang="en-US" dirty="0" smtClean="0"/>
              <a:t> </a:t>
            </a:r>
            <a:r>
              <a:rPr lang="en-US" dirty="0" err="1" smtClean="0"/>
              <a:t>aşağıdaki</a:t>
            </a:r>
            <a:r>
              <a:rPr lang="en-US" dirty="0" smtClean="0"/>
              <a:t> </a:t>
            </a:r>
            <a:r>
              <a:rPr lang="en-US" dirty="0" err="1" smtClean="0"/>
              <a:t>gibi</a:t>
            </a:r>
            <a:r>
              <a:rPr lang="en-US" dirty="0" smtClean="0"/>
              <a:t> </a:t>
            </a:r>
            <a:r>
              <a:rPr lang="en-US" dirty="0" err="1" smtClean="0"/>
              <a:t>hata</a:t>
            </a:r>
            <a:r>
              <a:rPr lang="en-US" dirty="0" smtClean="0"/>
              <a:t> </a:t>
            </a:r>
            <a:r>
              <a:rPr lang="en-US" dirty="0" err="1" smtClean="0"/>
              <a:t>mesajı</a:t>
            </a:r>
            <a:r>
              <a:rPr lang="en-US" dirty="0" smtClean="0"/>
              <a:t> </a:t>
            </a:r>
            <a:r>
              <a:rPr lang="en-US" dirty="0" err="1" smtClean="0"/>
              <a:t>almaktadır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154866" y="3078013"/>
            <a:ext cx="4175050" cy="338554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JetBrains Mono"/>
              </a:rPr>
              <a:t>“Warning!!! Delivery to</a:t>
            </a:r>
            <a:r>
              <a:rPr lang="en-US" altLang="en-US" sz="1600" dirty="0">
                <a:solidFill>
                  <a:srgbClr val="7030A0"/>
                </a:solidFill>
                <a:latin typeface="JetBrains Mono"/>
              </a:rPr>
              <a:t> </a:t>
            </a:r>
            <a:r>
              <a:rPr lang="en-US" altLang="en-US" sz="1600" b="1" dirty="0" smtClean="0">
                <a:solidFill>
                  <a:srgbClr val="7030A0"/>
                </a:solidFill>
                <a:latin typeface="JetBrains Mono"/>
              </a:rPr>
              <a:t>M43</a:t>
            </a:r>
            <a:r>
              <a:rPr lang="en-US" altLang="en-US" sz="1600" dirty="0" smtClean="0">
                <a:solidFill>
                  <a:srgbClr val="7030A0"/>
                </a:solidFill>
                <a:latin typeface="JetBrains Mono"/>
              </a:rPr>
              <a:t> </a:t>
            </a: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JetBrains Mono"/>
              </a:rPr>
              <a:t>failed”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p33"/>
          <p:cNvSpPr/>
          <p:nvPr/>
        </p:nvSpPr>
        <p:spPr>
          <a:xfrm>
            <a:off x="4272600" y="822500"/>
            <a:ext cx="598800" cy="598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4" name="Google Shape;774;p33"/>
          <p:cNvSpPr txBox="1">
            <a:spLocks noGrp="1"/>
          </p:cNvSpPr>
          <p:nvPr>
            <p:ph type="title" idx="3"/>
          </p:nvPr>
        </p:nvSpPr>
        <p:spPr>
          <a:xfrm>
            <a:off x="2927498" y="1653224"/>
            <a:ext cx="3165998" cy="44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Atama raporları ve mesajlar</a:t>
            </a:r>
            <a:endParaRPr dirty="0"/>
          </a:p>
        </p:txBody>
      </p:sp>
      <p:sp>
        <p:nvSpPr>
          <p:cNvPr id="776" name="Google Shape;776;p33"/>
          <p:cNvSpPr txBox="1">
            <a:spLocks noGrp="1"/>
          </p:cNvSpPr>
          <p:nvPr>
            <p:ph type="title" idx="5"/>
          </p:nvPr>
        </p:nvSpPr>
        <p:spPr>
          <a:xfrm>
            <a:off x="3949488" y="977575"/>
            <a:ext cx="1245000" cy="2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04</a:t>
            </a:r>
            <a:endParaRPr dirty="0"/>
          </a:p>
        </p:txBody>
      </p:sp>
      <p:sp>
        <p:nvSpPr>
          <p:cNvPr id="26" name="Google Shape;759;p32"/>
          <p:cNvSpPr txBox="1">
            <a:spLocks/>
          </p:cNvSpPr>
          <p:nvPr/>
        </p:nvSpPr>
        <p:spPr>
          <a:xfrm>
            <a:off x="302408" y="231721"/>
            <a:ext cx="8043000" cy="6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900"/>
              <a:buFont typeface="Viga"/>
              <a:buNone/>
              <a:defRPr sz="1900" b="0" i="0" u="none" strike="noStrike" cap="none">
                <a:solidFill>
                  <a:schemeClr val="accent4"/>
                </a:solidFill>
                <a:latin typeface="Viga"/>
                <a:ea typeface="Viga"/>
                <a:cs typeface="Viga"/>
                <a:sym typeface="Viga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300"/>
              <a:buFont typeface="Arial"/>
              <a:buNone/>
              <a:defRPr sz="4300" b="0" i="0" u="none" strike="noStrike" cap="none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err="1" smtClean="0"/>
              <a:t>Algoritmanın</a:t>
            </a:r>
            <a:r>
              <a:rPr lang="en-US" dirty="0" smtClean="0"/>
              <a:t> </a:t>
            </a:r>
            <a:r>
              <a:rPr lang="en-US" dirty="0" err="1" smtClean="0"/>
              <a:t>İlerleyişi</a:t>
            </a:r>
            <a:endParaRPr lang="en-US" dirty="0"/>
          </a:p>
        </p:txBody>
      </p:sp>
      <p:sp>
        <p:nvSpPr>
          <p:cNvPr id="27" name="Metin kutusu 26"/>
          <p:cNvSpPr txBox="1"/>
          <p:nvPr/>
        </p:nvSpPr>
        <p:spPr>
          <a:xfrm>
            <a:off x="786810" y="2178296"/>
            <a:ext cx="7783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Atanamayan</a:t>
            </a:r>
            <a:r>
              <a:rPr lang="en-US" dirty="0" smtClean="0"/>
              <a:t> </a:t>
            </a:r>
            <a:r>
              <a:rPr lang="en-US" dirty="0" err="1" smtClean="0"/>
              <a:t>siparişlerin</a:t>
            </a:r>
            <a:r>
              <a:rPr lang="en-US" dirty="0" smtClean="0"/>
              <a:t> ne zaman </a:t>
            </a:r>
            <a:r>
              <a:rPr lang="en-US" dirty="0" err="1" smtClean="0"/>
              <a:t>atandığı</a:t>
            </a:r>
            <a:r>
              <a:rPr lang="en-US" dirty="0" smtClean="0"/>
              <a:t> </a:t>
            </a:r>
            <a:r>
              <a:rPr lang="en-US" dirty="0" err="1" smtClean="0"/>
              <a:t>aşağıdaki</a:t>
            </a:r>
            <a:r>
              <a:rPr lang="en-US" dirty="0" smtClean="0"/>
              <a:t> </a:t>
            </a:r>
            <a:r>
              <a:rPr lang="en-US" dirty="0" err="1" smtClean="0"/>
              <a:t>gibi</a:t>
            </a:r>
            <a:r>
              <a:rPr lang="en-US" dirty="0" smtClean="0"/>
              <a:t> </a:t>
            </a:r>
            <a:r>
              <a:rPr lang="en-US" dirty="0" err="1" smtClean="0"/>
              <a:t>ayrı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dosyaya</a:t>
            </a:r>
            <a:r>
              <a:rPr lang="en-US" dirty="0" smtClean="0"/>
              <a:t> </a:t>
            </a:r>
            <a:r>
              <a:rPr lang="en-US" dirty="0" err="1" smtClean="0"/>
              <a:t>yazdırılmaktadır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653363" y="2568345"/>
            <a:ext cx="6049925" cy="2123658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200" b="1" dirty="0" smtClean="0">
                <a:solidFill>
                  <a:srgbClr val="7030A0"/>
                </a:solidFill>
                <a:latin typeface="JetBrains Mono"/>
              </a:rPr>
              <a:t>“Customer </a:t>
            </a:r>
            <a:r>
              <a:rPr lang="en-US" altLang="en-US" sz="1200" b="1" dirty="0">
                <a:solidFill>
                  <a:srgbClr val="7030A0"/>
                </a:solidFill>
                <a:latin typeface="JetBrains Mono"/>
              </a:rPr>
              <a:t>M28 9/5/2022 was assigned on day 9/6/2022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200" b="1" dirty="0">
                <a:solidFill>
                  <a:srgbClr val="7030A0"/>
                </a:solidFill>
                <a:latin typeface="JetBrains Mono"/>
              </a:rPr>
              <a:t>Customer M3 9/5/2022 was assigned on day 9/6/2022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200" b="1" dirty="0">
                <a:solidFill>
                  <a:srgbClr val="7030A0"/>
                </a:solidFill>
                <a:latin typeface="JetBrains Mono"/>
              </a:rPr>
              <a:t>Customer M13 9/5/2022 was assigned on day 9/6/2022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200" b="1" dirty="0">
                <a:solidFill>
                  <a:srgbClr val="7030A0"/>
                </a:solidFill>
                <a:latin typeface="JetBrains Mono"/>
              </a:rPr>
              <a:t>Customer M7 9/5/2022 was assigned on day 9/6/2022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200" b="1" dirty="0">
                <a:solidFill>
                  <a:srgbClr val="7030A0"/>
                </a:solidFill>
                <a:latin typeface="JetBrains Mono"/>
              </a:rPr>
              <a:t>Customer M9 9/5/2022 was assigned on day 9/6/2022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200" b="1" dirty="0">
                <a:solidFill>
                  <a:srgbClr val="7030A0"/>
                </a:solidFill>
                <a:latin typeface="JetBrains Mono"/>
              </a:rPr>
              <a:t>Customer M12 9/5/2022 was assigned on day 9/6/2022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200" b="1" dirty="0">
                <a:solidFill>
                  <a:srgbClr val="7030A0"/>
                </a:solidFill>
                <a:latin typeface="JetBrains Mono"/>
              </a:rPr>
              <a:t>Customer M24 9/5/2022 was assigned on day 9/6/2022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200" b="1" dirty="0">
                <a:solidFill>
                  <a:srgbClr val="7030A0"/>
                </a:solidFill>
                <a:latin typeface="JetBrains Mono"/>
              </a:rPr>
              <a:t>Customer M8 9/5/2022 was assigned on day 9/7/2022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200" b="1" dirty="0">
                <a:solidFill>
                  <a:srgbClr val="7030A0"/>
                </a:solidFill>
                <a:latin typeface="JetBrains Mono"/>
              </a:rPr>
              <a:t>Customer M5 9/5/2022 was assigned on day 9/7/2022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200" b="1" dirty="0">
                <a:solidFill>
                  <a:srgbClr val="7030A0"/>
                </a:solidFill>
                <a:latin typeface="JetBrains Mono"/>
              </a:rPr>
              <a:t>Customer M18 9/5/2022 was assigned on day 9/7/2022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altLang="en-US" sz="1200" b="1" dirty="0" smtClean="0">
                <a:solidFill>
                  <a:srgbClr val="7030A0"/>
                </a:solidFill>
                <a:latin typeface="JetBrains Mono"/>
              </a:rPr>
              <a:t>”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67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ucking Business Plan">
  <a:themeElements>
    <a:clrScheme name="Simple Light">
      <a:dk1>
        <a:srgbClr val="1D262D"/>
      </a:dk1>
      <a:lt1>
        <a:srgbClr val="FBFFFE"/>
      </a:lt1>
      <a:dk2>
        <a:srgbClr val="4C5F6D"/>
      </a:dk2>
      <a:lt2>
        <a:srgbClr val="4AAF91"/>
      </a:lt2>
      <a:accent1>
        <a:srgbClr val="1D262D"/>
      </a:accent1>
      <a:accent2>
        <a:srgbClr val="8BD2BD"/>
      </a:accent2>
      <a:accent3>
        <a:srgbClr val="FFE031"/>
      </a:accent3>
      <a:accent4>
        <a:srgbClr val="4AAF91"/>
      </a:accent4>
      <a:accent5>
        <a:srgbClr val="FBFFFE"/>
      </a:accent5>
      <a:accent6>
        <a:srgbClr val="4C5F6D"/>
      </a:accent6>
      <a:hlink>
        <a:srgbClr val="1D262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449</Words>
  <Application>Microsoft Office PowerPoint</Application>
  <PresentationFormat>Ekran Gösterisi (16:9)</PresentationFormat>
  <Paragraphs>62</Paragraphs>
  <Slides>9</Slides>
  <Notes>9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4" baseType="lpstr">
      <vt:lpstr>Viga</vt:lpstr>
      <vt:lpstr>Muli</vt:lpstr>
      <vt:lpstr>Arial</vt:lpstr>
      <vt:lpstr>JetBrains Mono</vt:lpstr>
      <vt:lpstr>Trucking Business Plan</vt:lpstr>
      <vt:lpstr>Araç Rotalama Problemi</vt:lpstr>
      <vt:lpstr>Problemin Tanımı</vt:lpstr>
      <vt:lpstr>Problemin Tanımı</vt:lpstr>
      <vt:lpstr>Sipariş Bilgileri</vt:lpstr>
      <vt:lpstr>Araç Bilgileri</vt:lpstr>
      <vt:lpstr>Siparişlerin Sıralanması</vt:lpstr>
      <vt:lpstr>Atama raporları ve mesajlar</vt:lpstr>
      <vt:lpstr>Atama raporları ve mesajlar</vt:lpstr>
      <vt:lpstr>Atama raporları ve mesajlar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Araç Rotalama Problemi</dc:title>
  <dc:creator>Hatice ERDOĞAN</dc:creator>
  <cp:lastModifiedBy>Hatice ERDOĞAN</cp:lastModifiedBy>
  <cp:revision>9</cp:revision>
  <dcterms:modified xsi:type="dcterms:W3CDTF">2022-08-29T11:53:15Z</dcterms:modified>
</cp:coreProperties>
</file>